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1"/>
  </p:notesMasterIdLst>
  <p:handoutMasterIdLst>
    <p:handoutMasterId r:id="rId42"/>
  </p:handoutMasterIdLst>
  <p:sldIdLst>
    <p:sldId id="292" r:id="rId2"/>
    <p:sldId id="300" r:id="rId3"/>
    <p:sldId id="306" r:id="rId4"/>
    <p:sldId id="301" r:id="rId5"/>
    <p:sldId id="289" r:id="rId6"/>
    <p:sldId id="264" r:id="rId7"/>
    <p:sldId id="280" r:id="rId8"/>
    <p:sldId id="265" r:id="rId9"/>
    <p:sldId id="272" r:id="rId10"/>
    <p:sldId id="273" r:id="rId11"/>
    <p:sldId id="290" r:id="rId12"/>
    <p:sldId id="297" r:id="rId13"/>
    <p:sldId id="291" r:id="rId14"/>
    <p:sldId id="288" r:id="rId15"/>
    <p:sldId id="310" r:id="rId16"/>
    <p:sldId id="299" r:id="rId17"/>
    <p:sldId id="275" r:id="rId18"/>
    <p:sldId id="309" r:id="rId19"/>
    <p:sldId id="302" r:id="rId20"/>
    <p:sldId id="322" r:id="rId21"/>
    <p:sldId id="278" r:id="rId22"/>
    <p:sldId id="293" r:id="rId23"/>
    <p:sldId id="317" r:id="rId24"/>
    <p:sldId id="323" r:id="rId25"/>
    <p:sldId id="321" r:id="rId26"/>
    <p:sldId id="320" r:id="rId27"/>
    <p:sldId id="324" r:id="rId28"/>
    <p:sldId id="298" r:id="rId29"/>
    <p:sldId id="279" r:id="rId30"/>
    <p:sldId id="318" r:id="rId31"/>
    <p:sldId id="281" r:id="rId32"/>
    <p:sldId id="313" r:id="rId33"/>
    <p:sldId id="314" r:id="rId34"/>
    <p:sldId id="282" r:id="rId35"/>
    <p:sldId id="295" r:id="rId36"/>
    <p:sldId id="283" r:id="rId37"/>
    <p:sldId id="307" r:id="rId38"/>
    <p:sldId id="319" r:id="rId39"/>
    <p:sldId id="308" r:id="rId40"/>
  </p:sldIdLst>
  <p:sldSz cx="9144000" cy="6858000" type="screen4x3"/>
  <p:notesSz cx="7026275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 varScale="1">
        <p:scale>
          <a:sx n="106" d="100"/>
          <a:sy n="106" d="100"/>
        </p:scale>
        <p:origin x="120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20" y="-68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2F23D-AC18-4B5E-B7C9-27E3F32BF8B6}" type="doc">
      <dgm:prSet loTypeId="urn:microsoft.com/office/officeart/2005/8/layout/hierarchy6" loCatId="hierarchy" qsTypeId="urn:microsoft.com/office/officeart/2005/8/quickstyle/simple4#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FFCC44-A296-4BCF-8268-9BE428923E4E}">
      <dgm:prSet phldrT="[Text]"/>
      <dgm:spPr/>
      <dgm:t>
        <a:bodyPr/>
        <a:lstStyle/>
        <a:p>
          <a:r>
            <a:rPr lang="en-US" b="1" dirty="0" smtClean="0"/>
            <a:t>Lead Control Room Operator (4)</a:t>
          </a:r>
        </a:p>
      </dgm:t>
    </dgm:pt>
    <dgm:pt modelId="{30119DD6-4A00-4A10-B7B4-55F0ED8C9470}">
      <dgm:prSet phldrT="[Text]"/>
      <dgm:spPr/>
      <dgm:t>
        <a:bodyPr/>
        <a:lstStyle/>
        <a:p>
          <a:r>
            <a:rPr lang="en-US" b="1" dirty="0" smtClean="0"/>
            <a:t>Operations Supervisor</a:t>
          </a:r>
        </a:p>
        <a:p>
          <a:r>
            <a:rPr lang="en-US" dirty="0" smtClean="0"/>
            <a:t>Steven Marsh</a:t>
          </a:r>
          <a:endParaRPr lang="en-US" dirty="0"/>
        </a:p>
      </dgm:t>
    </dgm:pt>
    <dgm:pt modelId="{0E1E652C-09D4-4D5A-BD24-D7DFA329AF66}" type="sibTrans" cxnId="{61FD69FE-2F9E-4577-B47E-A6A5D1497AF5}">
      <dgm:prSet/>
      <dgm:spPr/>
      <dgm:t>
        <a:bodyPr/>
        <a:lstStyle/>
        <a:p>
          <a:endParaRPr lang="en-US"/>
        </a:p>
      </dgm:t>
    </dgm:pt>
    <dgm:pt modelId="{0FD0EE64-5EB9-44F7-90A8-4E6D41C91FEE}" type="parTrans" cxnId="{61FD69FE-2F9E-4577-B47E-A6A5D1497AF5}">
      <dgm:prSet/>
      <dgm:spPr/>
      <dgm:t>
        <a:bodyPr/>
        <a:lstStyle/>
        <a:p>
          <a:endParaRPr lang="en-US"/>
        </a:p>
      </dgm:t>
    </dgm:pt>
    <dgm:pt modelId="{46DF43C4-E1E0-474E-B053-666837E018D6}">
      <dgm:prSet phldrT="[Text]"/>
      <dgm:spPr/>
      <dgm:t>
        <a:bodyPr/>
        <a:lstStyle/>
        <a:p>
          <a:r>
            <a:rPr lang="en-US" b="1" dirty="0" smtClean="0"/>
            <a:t>Plant Manager</a:t>
          </a:r>
        </a:p>
        <a:p>
          <a:r>
            <a:rPr lang="en-US" dirty="0" smtClean="0"/>
            <a:t>Russell Abel</a:t>
          </a:r>
        </a:p>
      </dgm:t>
    </dgm:pt>
    <dgm:pt modelId="{2E9ABD9F-DA7A-4F05-BF80-E0657612D6EC}" type="sibTrans" cxnId="{B92A72DB-A221-4561-98D0-E497E1398948}">
      <dgm:prSet/>
      <dgm:spPr/>
      <dgm:t>
        <a:bodyPr/>
        <a:lstStyle/>
        <a:p>
          <a:endParaRPr lang="en-US"/>
        </a:p>
      </dgm:t>
    </dgm:pt>
    <dgm:pt modelId="{0B3B071D-6445-42B4-9A51-87509D145B5A}" type="parTrans" cxnId="{B92A72DB-A221-4561-98D0-E497E1398948}">
      <dgm:prSet/>
      <dgm:spPr/>
      <dgm:t>
        <a:bodyPr/>
        <a:lstStyle/>
        <a:p>
          <a:endParaRPr lang="en-US"/>
        </a:p>
      </dgm:t>
    </dgm:pt>
    <dgm:pt modelId="{66EF9184-321F-463E-B978-96EE367B8451}" type="sibTrans" cxnId="{5317EDFC-1440-42BA-BD40-3114BF3B4EB7}">
      <dgm:prSet/>
      <dgm:spPr/>
      <dgm:t>
        <a:bodyPr/>
        <a:lstStyle/>
        <a:p>
          <a:endParaRPr lang="en-US"/>
        </a:p>
      </dgm:t>
    </dgm:pt>
    <dgm:pt modelId="{E1534136-FFBC-4188-8306-0FEC00941F00}" type="parTrans" cxnId="{5317EDFC-1440-42BA-BD40-3114BF3B4EB7}">
      <dgm:prSet/>
      <dgm:spPr/>
      <dgm:t>
        <a:bodyPr/>
        <a:lstStyle/>
        <a:p>
          <a:endParaRPr lang="en-US"/>
        </a:p>
      </dgm:t>
    </dgm:pt>
    <dgm:pt modelId="{3CCE65F1-34EA-450B-8ED3-8B083E802244}">
      <dgm:prSet/>
      <dgm:spPr/>
      <dgm:t>
        <a:bodyPr/>
        <a:lstStyle/>
        <a:p>
          <a:r>
            <a:rPr lang="en-US" b="1" dirty="0" smtClean="0"/>
            <a:t>Maintenance Supervisor</a:t>
          </a:r>
        </a:p>
        <a:p>
          <a:r>
            <a:rPr lang="en-US" dirty="0" smtClean="0"/>
            <a:t>Tommy Gardner</a:t>
          </a:r>
          <a:endParaRPr lang="en-US" dirty="0"/>
        </a:p>
      </dgm:t>
    </dgm:pt>
    <dgm:pt modelId="{F334074C-000D-46DE-827D-A6A2233ECB8E}" type="parTrans" cxnId="{E58B1357-5C1F-4EB1-AB83-0B27123C892C}">
      <dgm:prSet/>
      <dgm:spPr/>
      <dgm:t>
        <a:bodyPr/>
        <a:lstStyle/>
        <a:p>
          <a:endParaRPr lang="en-US"/>
        </a:p>
      </dgm:t>
    </dgm:pt>
    <dgm:pt modelId="{B4E6B503-9A93-4A1F-A6AB-83DB35D43493}" type="sibTrans" cxnId="{E58B1357-5C1F-4EB1-AB83-0B27123C892C}">
      <dgm:prSet/>
      <dgm:spPr/>
      <dgm:t>
        <a:bodyPr/>
        <a:lstStyle/>
        <a:p>
          <a:endParaRPr lang="en-US"/>
        </a:p>
      </dgm:t>
    </dgm:pt>
    <dgm:pt modelId="{4D750BDE-6DFB-4B86-992C-5F3169469514}">
      <dgm:prSet/>
      <dgm:spPr/>
      <dgm:t>
        <a:bodyPr/>
        <a:lstStyle/>
        <a:p>
          <a:r>
            <a:rPr lang="en-US" b="1" dirty="0" smtClean="0"/>
            <a:t>Administrative Assistant</a:t>
          </a:r>
          <a:endParaRPr lang="en-US" b="1" dirty="0"/>
        </a:p>
      </dgm:t>
    </dgm:pt>
    <dgm:pt modelId="{36F057C7-C281-41BE-9600-D8F6F9A70830}" type="parTrans" cxnId="{BB1CA9BB-83BC-489F-88F6-62C20FAA5A69}">
      <dgm:prSet/>
      <dgm:spPr/>
      <dgm:t>
        <a:bodyPr/>
        <a:lstStyle/>
        <a:p>
          <a:endParaRPr lang="en-US"/>
        </a:p>
      </dgm:t>
    </dgm:pt>
    <dgm:pt modelId="{D939BC90-0E44-429B-80F8-342E07442EF0}" type="sibTrans" cxnId="{BB1CA9BB-83BC-489F-88F6-62C20FAA5A69}">
      <dgm:prSet/>
      <dgm:spPr/>
      <dgm:t>
        <a:bodyPr/>
        <a:lstStyle/>
        <a:p>
          <a:endParaRPr lang="en-US"/>
        </a:p>
      </dgm:t>
    </dgm:pt>
    <dgm:pt modelId="{CFD3093D-F9A6-47A0-B7E4-65EDE9B9E772}">
      <dgm:prSet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Maintenance Planner</a:t>
          </a:r>
        </a:p>
      </dgm:t>
    </dgm:pt>
    <dgm:pt modelId="{A8889C18-C40A-4528-BF21-59665519E9F7}" type="parTrans" cxnId="{5B3EA8A0-9349-4E74-A1AC-014767F744F9}">
      <dgm:prSet/>
      <dgm:spPr/>
      <dgm:t>
        <a:bodyPr/>
        <a:lstStyle/>
        <a:p>
          <a:endParaRPr lang="en-US"/>
        </a:p>
      </dgm:t>
    </dgm:pt>
    <dgm:pt modelId="{55F02444-BE8E-450A-9741-084E5F9CC119}" type="sibTrans" cxnId="{5B3EA8A0-9349-4E74-A1AC-014767F744F9}">
      <dgm:prSet/>
      <dgm:spPr/>
      <dgm:t>
        <a:bodyPr/>
        <a:lstStyle/>
        <a:p>
          <a:endParaRPr lang="en-US"/>
        </a:p>
      </dgm:t>
    </dgm:pt>
    <dgm:pt modelId="{1C9D7A13-CE79-41C3-9013-2955B3C96E06}">
      <dgm:prSet/>
      <dgm:spPr/>
      <dgm:t>
        <a:bodyPr/>
        <a:lstStyle/>
        <a:p>
          <a:r>
            <a:rPr lang="en-US" b="1" dirty="0" smtClean="0"/>
            <a:t>Maintenance Technician</a:t>
          </a:r>
        </a:p>
        <a:p>
          <a:r>
            <a:rPr lang="en-US" b="1" dirty="0" smtClean="0"/>
            <a:t>(4)</a:t>
          </a:r>
          <a:endParaRPr lang="en-US" b="1" dirty="0"/>
        </a:p>
      </dgm:t>
    </dgm:pt>
    <dgm:pt modelId="{EE1636F1-9D7F-4EE9-985F-C76D1D08ECC3}" type="parTrans" cxnId="{092B2900-7C7F-48DF-BD49-4ADC11572DB1}">
      <dgm:prSet/>
      <dgm:spPr/>
      <dgm:t>
        <a:bodyPr/>
        <a:lstStyle/>
        <a:p>
          <a:endParaRPr lang="en-US"/>
        </a:p>
      </dgm:t>
    </dgm:pt>
    <dgm:pt modelId="{1751C311-0C1E-45EB-B5B0-166B8943152B}" type="sibTrans" cxnId="{092B2900-7C7F-48DF-BD49-4ADC11572DB1}">
      <dgm:prSet/>
      <dgm:spPr/>
      <dgm:t>
        <a:bodyPr/>
        <a:lstStyle/>
        <a:p>
          <a:endParaRPr lang="en-US"/>
        </a:p>
      </dgm:t>
    </dgm:pt>
    <dgm:pt modelId="{67AD400E-2CAF-412B-B179-DCF57B28BE1B}">
      <dgm:prSet/>
      <dgm:spPr/>
      <dgm:t>
        <a:bodyPr/>
        <a:lstStyle/>
        <a:p>
          <a:r>
            <a:rPr lang="en-US" b="1" dirty="0" smtClean="0"/>
            <a:t>IC&amp;E Technician (3)</a:t>
          </a:r>
        </a:p>
      </dgm:t>
    </dgm:pt>
    <dgm:pt modelId="{2F3CA729-026A-45E1-98D0-04DDEE744EDC}" type="parTrans" cxnId="{C4853E3B-5CC1-4B80-8037-5D2CAC17636F}">
      <dgm:prSet/>
      <dgm:spPr/>
      <dgm:t>
        <a:bodyPr/>
        <a:lstStyle/>
        <a:p>
          <a:endParaRPr lang="en-US"/>
        </a:p>
      </dgm:t>
    </dgm:pt>
    <dgm:pt modelId="{52DE623C-4189-4D24-9BAD-9E785AAACA1C}" type="sibTrans" cxnId="{C4853E3B-5CC1-4B80-8037-5D2CAC17636F}">
      <dgm:prSet/>
      <dgm:spPr/>
      <dgm:t>
        <a:bodyPr/>
        <a:lstStyle/>
        <a:p>
          <a:endParaRPr lang="en-US"/>
        </a:p>
      </dgm:t>
    </dgm:pt>
    <dgm:pt modelId="{7CBB7C80-482B-489E-A062-72751179F1F5}">
      <dgm:prSet/>
      <dgm:spPr/>
      <dgm:t>
        <a:bodyPr/>
        <a:lstStyle/>
        <a:p>
          <a:r>
            <a:rPr lang="en-US" b="1" dirty="0" smtClean="0"/>
            <a:t>Water Treatment Operator (4)</a:t>
          </a:r>
        </a:p>
      </dgm:t>
    </dgm:pt>
    <dgm:pt modelId="{90DDFF7A-CA05-4816-87B4-11CD4C4797F4}" type="parTrans" cxnId="{C2319F6B-5EF3-45E1-84B5-53EAE61333E4}">
      <dgm:prSet/>
      <dgm:spPr/>
      <dgm:t>
        <a:bodyPr/>
        <a:lstStyle/>
        <a:p>
          <a:endParaRPr lang="en-US"/>
        </a:p>
      </dgm:t>
    </dgm:pt>
    <dgm:pt modelId="{4C859A8B-1280-4007-8AB3-34A028D7A372}" type="sibTrans" cxnId="{C2319F6B-5EF3-45E1-84B5-53EAE61333E4}">
      <dgm:prSet/>
      <dgm:spPr/>
      <dgm:t>
        <a:bodyPr/>
        <a:lstStyle/>
        <a:p>
          <a:endParaRPr lang="en-US"/>
        </a:p>
      </dgm:t>
    </dgm:pt>
    <dgm:pt modelId="{63A98E8F-A971-4834-9F19-B3B9BE87E248}">
      <dgm:prSet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Auxiliary Plant Operator</a:t>
          </a:r>
        </a:p>
        <a:p>
          <a:pPr>
            <a:spcAft>
              <a:spcPct val="35000"/>
            </a:spcAft>
          </a:pPr>
          <a:r>
            <a:rPr lang="en-US" b="1" dirty="0" smtClean="0"/>
            <a:t>(8)</a:t>
          </a:r>
          <a:endParaRPr lang="en-US" b="1" dirty="0"/>
        </a:p>
      </dgm:t>
    </dgm:pt>
    <dgm:pt modelId="{102E4601-B144-4775-90B9-51DCD5899C1E}" type="sibTrans" cxnId="{F6197613-EBFB-44A7-8E86-409BB737DA40}">
      <dgm:prSet/>
      <dgm:spPr/>
      <dgm:t>
        <a:bodyPr/>
        <a:lstStyle/>
        <a:p>
          <a:endParaRPr lang="en-US"/>
        </a:p>
      </dgm:t>
    </dgm:pt>
    <dgm:pt modelId="{183AEA62-07B3-4E58-8346-141654B76687}" type="parTrans" cxnId="{F6197613-EBFB-44A7-8E86-409BB737DA40}">
      <dgm:prSet/>
      <dgm:spPr/>
      <dgm:t>
        <a:bodyPr/>
        <a:lstStyle/>
        <a:p>
          <a:endParaRPr lang="en-US"/>
        </a:p>
      </dgm:t>
    </dgm:pt>
    <dgm:pt modelId="{6311EFC9-1958-47B5-8F37-62B6966C787E}">
      <dgm:prSet/>
      <dgm:spPr/>
      <dgm:t>
        <a:bodyPr/>
        <a:lstStyle/>
        <a:p>
          <a:r>
            <a:rPr lang="en-US" b="1" dirty="0" smtClean="0"/>
            <a:t>Fuel Yard Operator (10)</a:t>
          </a:r>
          <a:endParaRPr lang="en-US" b="1" dirty="0"/>
        </a:p>
      </dgm:t>
    </dgm:pt>
    <dgm:pt modelId="{32605E8E-7DB4-4EE1-ABC8-E15AEDE60519}" type="sibTrans" cxnId="{02F198AE-8C32-444E-A27F-8D81C063083C}">
      <dgm:prSet/>
      <dgm:spPr/>
      <dgm:t>
        <a:bodyPr/>
        <a:lstStyle/>
        <a:p>
          <a:endParaRPr lang="en-US"/>
        </a:p>
      </dgm:t>
    </dgm:pt>
    <dgm:pt modelId="{8270AFA3-4EC0-4804-87FF-01C9FA767330}" type="parTrans" cxnId="{02F198AE-8C32-444E-A27F-8D81C063083C}">
      <dgm:prSet/>
      <dgm:spPr/>
      <dgm:t>
        <a:bodyPr/>
        <a:lstStyle/>
        <a:p>
          <a:endParaRPr lang="en-US"/>
        </a:p>
      </dgm:t>
    </dgm:pt>
    <dgm:pt modelId="{B6B89185-B612-419A-BDFE-DB8734E25D8D}">
      <dgm:prSet/>
      <dgm:spPr/>
      <dgm:t>
        <a:bodyPr/>
        <a:lstStyle/>
        <a:p>
          <a:r>
            <a:rPr lang="en-US" b="1" dirty="0" smtClean="0"/>
            <a:t>Plant Engineer</a:t>
          </a:r>
        </a:p>
        <a:p>
          <a:r>
            <a:rPr lang="en-US" dirty="0" smtClean="0"/>
            <a:t>Ali Leaphart</a:t>
          </a:r>
          <a:endParaRPr lang="en-US" dirty="0"/>
        </a:p>
      </dgm:t>
    </dgm:pt>
    <dgm:pt modelId="{E619997C-6858-4585-82E6-38645A3238E3}" type="sibTrans" cxnId="{CB46D094-02B0-44A6-AA38-62AFE6C80380}">
      <dgm:prSet/>
      <dgm:spPr/>
      <dgm:t>
        <a:bodyPr/>
        <a:lstStyle/>
        <a:p>
          <a:endParaRPr lang="en-US"/>
        </a:p>
      </dgm:t>
    </dgm:pt>
    <dgm:pt modelId="{1F586546-38D9-4E28-827C-2EFF1D768ED7}" type="parTrans" cxnId="{CB46D094-02B0-44A6-AA38-62AFE6C80380}">
      <dgm:prSet/>
      <dgm:spPr/>
      <dgm:t>
        <a:bodyPr/>
        <a:lstStyle/>
        <a:p>
          <a:endParaRPr lang="en-US"/>
        </a:p>
      </dgm:t>
    </dgm:pt>
    <dgm:pt modelId="{F73582FB-3091-4926-A75F-427F7F36D071}">
      <dgm:prSet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Warehouse Technician</a:t>
          </a:r>
        </a:p>
      </dgm:t>
    </dgm:pt>
    <dgm:pt modelId="{CE6877FB-474B-4F5D-A18A-FFBA127AA894}" type="sibTrans" cxnId="{B9EA8741-2F01-4819-8ED7-F35AF380C8A3}">
      <dgm:prSet/>
      <dgm:spPr/>
      <dgm:t>
        <a:bodyPr/>
        <a:lstStyle/>
        <a:p>
          <a:endParaRPr lang="en-US"/>
        </a:p>
      </dgm:t>
    </dgm:pt>
    <dgm:pt modelId="{E45DEBDF-E696-489B-A414-DC19C8B82AE7}" type="parTrans" cxnId="{B9EA8741-2F01-4819-8ED7-F35AF380C8A3}">
      <dgm:prSet/>
      <dgm:spPr/>
      <dgm:t>
        <a:bodyPr/>
        <a:lstStyle/>
        <a:p>
          <a:endParaRPr lang="en-US"/>
        </a:p>
      </dgm:t>
    </dgm:pt>
    <dgm:pt modelId="{5060C29D-3191-45B5-8F00-AD669BF23BDB}">
      <dgm:prSet phldrT="[Text]"/>
      <dgm:spPr/>
      <dgm:t>
        <a:bodyPr/>
        <a:lstStyle/>
        <a:p>
          <a:r>
            <a:rPr lang="en-US" b="1" dirty="0" smtClean="0"/>
            <a:t>Office Supervisor</a:t>
          </a:r>
        </a:p>
        <a:p>
          <a:r>
            <a:rPr lang="en-US" dirty="0" smtClean="0"/>
            <a:t>Lorie Thebaut</a:t>
          </a:r>
          <a:endParaRPr lang="en-US" dirty="0"/>
        </a:p>
      </dgm:t>
    </dgm:pt>
    <dgm:pt modelId="{586DC468-793B-44D0-9B39-15322CB139D8}" type="sibTrans" cxnId="{095AB32B-7AE7-4BFD-BDEB-99F9E2F0E69B}">
      <dgm:prSet/>
      <dgm:spPr/>
      <dgm:t>
        <a:bodyPr/>
        <a:lstStyle/>
        <a:p>
          <a:endParaRPr lang="en-US"/>
        </a:p>
      </dgm:t>
    </dgm:pt>
    <dgm:pt modelId="{0F6FAB90-A774-4ABC-AD4E-48BC5C249F62}" type="parTrans" cxnId="{095AB32B-7AE7-4BFD-BDEB-99F9E2F0E69B}">
      <dgm:prSet/>
      <dgm:spPr/>
      <dgm:t>
        <a:bodyPr/>
        <a:lstStyle/>
        <a:p>
          <a:endParaRPr lang="en-US"/>
        </a:p>
      </dgm:t>
    </dgm:pt>
    <dgm:pt modelId="{EA028BAB-92D9-4AA2-A18F-7D90113B9D41}" type="pres">
      <dgm:prSet presAssocID="{FB72F23D-AC18-4B5E-B7C9-27E3F32BF8B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A0F8AE-8071-4B93-B4C3-532E378E8CD5}" type="pres">
      <dgm:prSet presAssocID="{FB72F23D-AC18-4B5E-B7C9-27E3F32BF8B6}" presName="hierFlow" presStyleCnt="0"/>
      <dgm:spPr/>
      <dgm:t>
        <a:bodyPr/>
        <a:lstStyle/>
        <a:p>
          <a:endParaRPr lang="en-US"/>
        </a:p>
      </dgm:t>
    </dgm:pt>
    <dgm:pt modelId="{D2F8BB41-5AD6-4F3D-8027-69A4705713C4}" type="pres">
      <dgm:prSet presAssocID="{FB72F23D-AC18-4B5E-B7C9-27E3F32BF8B6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7AE1A4-1770-4531-8B9B-65A8B790F1D9}" type="pres">
      <dgm:prSet presAssocID="{46DF43C4-E1E0-474E-B053-666837E018D6}" presName="Name14" presStyleCnt="0"/>
      <dgm:spPr/>
      <dgm:t>
        <a:bodyPr/>
        <a:lstStyle/>
        <a:p>
          <a:endParaRPr lang="en-US"/>
        </a:p>
      </dgm:t>
    </dgm:pt>
    <dgm:pt modelId="{36E3C362-FDA0-420E-9E2E-E922E4D7E853}" type="pres">
      <dgm:prSet presAssocID="{46DF43C4-E1E0-474E-B053-666837E018D6}" presName="level1Shape" presStyleLbl="node0" presStyleIdx="0" presStyleCnt="1" custLinFactNeighborX="-36936" custLinFactNeighborY="-80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A77A11-773F-4E13-B987-04030DD922FB}" type="pres">
      <dgm:prSet presAssocID="{46DF43C4-E1E0-474E-B053-666837E018D6}" presName="hierChild2" presStyleCnt="0"/>
      <dgm:spPr/>
      <dgm:t>
        <a:bodyPr/>
        <a:lstStyle/>
        <a:p>
          <a:endParaRPr lang="en-US"/>
        </a:p>
      </dgm:t>
    </dgm:pt>
    <dgm:pt modelId="{9202C629-5C7E-43AC-BE8F-D95BE0BAE4CC}" type="pres">
      <dgm:prSet presAssocID="{E1534136-FFBC-4188-8306-0FEC00941F00}" presName="Name19" presStyleLbl="parChTrans1D2" presStyleIdx="0" presStyleCnt="4"/>
      <dgm:spPr/>
      <dgm:t>
        <a:bodyPr/>
        <a:lstStyle/>
        <a:p>
          <a:endParaRPr lang="en-US"/>
        </a:p>
      </dgm:t>
    </dgm:pt>
    <dgm:pt modelId="{EF12D850-0F6F-4C5F-9BB9-CBDBB4A31FC9}" type="pres">
      <dgm:prSet presAssocID="{30119DD6-4A00-4A10-B7B4-55F0ED8C9470}" presName="Name21" presStyleCnt="0"/>
      <dgm:spPr/>
      <dgm:t>
        <a:bodyPr/>
        <a:lstStyle/>
        <a:p>
          <a:endParaRPr lang="en-US"/>
        </a:p>
      </dgm:t>
    </dgm:pt>
    <dgm:pt modelId="{354FE6F6-4EB9-4B94-9CF3-7071570DAE23}" type="pres">
      <dgm:prSet presAssocID="{30119DD6-4A00-4A10-B7B4-55F0ED8C9470}" presName="level2Shape" presStyleLbl="node2" presStyleIdx="0" presStyleCnt="4"/>
      <dgm:spPr/>
      <dgm:t>
        <a:bodyPr/>
        <a:lstStyle/>
        <a:p>
          <a:endParaRPr lang="en-US"/>
        </a:p>
      </dgm:t>
    </dgm:pt>
    <dgm:pt modelId="{31A50ECC-EC3F-41A6-8E44-632DBF45C3A0}" type="pres">
      <dgm:prSet presAssocID="{30119DD6-4A00-4A10-B7B4-55F0ED8C9470}" presName="hierChild3" presStyleCnt="0"/>
      <dgm:spPr/>
      <dgm:t>
        <a:bodyPr/>
        <a:lstStyle/>
        <a:p>
          <a:endParaRPr lang="en-US"/>
        </a:p>
      </dgm:t>
    </dgm:pt>
    <dgm:pt modelId="{6B5FA452-3528-4CCF-8239-8E4553FEE4E1}" type="pres">
      <dgm:prSet presAssocID="{0FD0EE64-5EB9-44F7-90A8-4E6D41C91FEE}" presName="Name19" presStyleLbl="parChTrans1D3" presStyleIdx="0" presStyleCnt="9"/>
      <dgm:spPr/>
      <dgm:t>
        <a:bodyPr/>
        <a:lstStyle/>
        <a:p>
          <a:endParaRPr lang="en-US"/>
        </a:p>
      </dgm:t>
    </dgm:pt>
    <dgm:pt modelId="{1F2DBEFF-4902-47F1-A258-F4184918494A}" type="pres">
      <dgm:prSet presAssocID="{6AFFCC44-A296-4BCF-8268-9BE428923E4E}" presName="Name21" presStyleCnt="0"/>
      <dgm:spPr/>
      <dgm:t>
        <a:bodyPr/>
        <a:lstStyle/>
        <a:p>
          <a:endParaRPr lang="en-US"/>
        </a:p>
      </dgm:t>
    </dgm:pt>
    <dgm:pt modelId="{C7DEDED2-0AE6-42EF-8CEB-A0A756D118F1}" type="pres">
      <dgm:prSet presAssocID="{6AFFCC44-A296-4BCF-8268-9BE428923E4E}" presName="level2Shape" presStyleLbl="node3" presStyleIdx="0" presStyleCnt="9"/>
      <dgm:spPr/>
      <dgm:t>
        <a:bodyPr/>
        <a:lstStyle/>
        <a:p>
          <a:endParaRPr lang="en-US"/>
        </a:p>
      </dgm:t>
    </dgm:pt>
    <dgm:pt modelId="{81C664B5-3417-41DF-81A2-FC63B7BBE2BA}" type="pres">
      <dgm:prSet presAssocID="{6AFFCC44-A296-4BCF-8268-9BE428923E4E}" presName="hierChild3" presStyleCnt="0"/>
      <dgm:spPr/>
      <dgm:t>
        <a:bodyPr/>
        <a:lstStyle/>
        <a:p>
          <a:endParaRPr lang="en-US"/>
        </a:p>
      </dgm:t>
    </dgm:pt>
    <dgm:pt modelId="{E31DF102-C994-47AA-901D-1CDC262D7829}" type="pres">
      <dgm:prSet presAssocID="{183AEA62-07B3-4E58-8346-141654B76687}" presName="Name19" presStyleLbl="parChTrans1D3" presStyleIdx="1" presStyleCnt="9"/>
      <dgm:spPr/>
      <dgm:t>
        <a:bodyPr/>
        <a:lstStyle/>
        <a:p>
          <a:endParaRPr lang="en-US"/>
        </a:p>
      </dgm:t>
    </dgm:pt>
    <dgm:pt modelId="{B19FF4FF-7CA4-4626-A030-05BF37529B22}" type="pres">
      <dgm:prSet presAssocID="{63A98E8F-A971-4834-9F19-B3B9BE87E248}" presName="Name21" presStyleCnt="0"/>
      <dgm:spPr/>
      <dgm:t>
        <a:bodyPr/>
        <a:lstStyle/>
        <a:p>
          <a:endParaRPr lang="en-US"/>
        </a:p>
      </dgm:t>
    </dgm:pt>
    <dgm:pt modelId="{707B886B-99E0-4C1E-97FA-868692528A66}" type="pres">
      <dgm:prSet presAssocID="{63A98E8F-A971-4834-9F19-B3B9BE87E248}" presName="level2Shape" presStyleLbl="node3" presStyleIdx="1" presStyleCnt="9"/>
      <dgm:spPr/>
      <dgm:t>
        <a:bodyPr/>
        <a:lstStyle/>
        <a:p>
          <a:endParaRPr lang="en-US"/>
        </a:p>
      </dgm:t>
    </dgm:pt>
    <dgm:pt modelId="{6ED2D186-C88E-46B7-8325-4C0C8D42B0E7}" type="pres">
      <dgm:prSet presAssocID="{63A98E8F-A971-4834-9F19-B3B9BE87E248}" presName="hierChild3" presStyleCnt="0"/>
      <dgm:spPr/>
      <dgm:t>
        <a:bodyPr/>
        <a:lstStyle/>
        <a:p>
          <a:endParaRPr lang="en-US"/>
        </a:p>
      </dgm:t>
    </dgm:pt>
    <dgm:pt modelId="{A650AED8-5D9C-4F4A-8887-8D0DA0AE7D73}" type="pres">
      <dgm:prSet presAssocID="{8270AFA3-4EC0-4804-87FF-01C9FA767330}" presName="Name19" presStyleLbl="parChTrans1D3" presStyleIdx="2" presStyleCnt="9"/>
      <dgm:spPr/>
      <dgm:t>
        <a:bodyPr/>
        <a:lstStyle/>
        <a:p>
          <a:endParaRPr lang="en-US"/>
        </a:p>
      </dgm:t>
    </dgm:pt>
    <dgm:pt modelId="{F5E7663A-F490-47EE-8BD7-EF8ADCBB2A41}" type="pres">
      <dgm:prSet presAssocID="{6311EFC9-1958-47B5-8F37-62B6966C787E}" presName="Name21" presStyleCnt="0"/>
      <dgm:spPr/>
      <dgm:t>
        <a:bodyPr/>
        <a:lstStyle/>
        <a:p>
          <a:endParaRPr lang="en-US"/>
        </a:p>
      </dgm:t>
    </dgm:pt>
    <dgm:pt modelId="{652F4498-C0FB-4D72-9209-6219E1863F15}" type="pres">
      <dgm:prSet presAssocID="{6311EFC9-1958-47B5-8F37-62B6966C787E}" presName="level2Shape" presStyleLbl="node3" presStyleIdx="2" presStyleCnt="9"/>
      <dgm:spPr/>
      <dgm:t>
        <a:bodyPr/>
        <a:lstStyle/>
        <a:p>
          <a:endParaRPr lang="en-US"/>
        </a:p>
      </dgm:t>
    </dgm:pt>
    <dgm:pt modelId="{E875D47E-23F0-4A5D-9D34-6570E220D5F5}" type="pres">
      <dgm:prSet presAssocID="{6311EFC9-1958-47B5-8F37-62B6966C787E}" presName="hierChild3" presStyleCnt="0"/>
      <dgm:spPr/>
      <dgm:t>
        <a:bodyPr/>
        <a:lstStyle/>
        <a:p>
          <a:endParaRPr lang="en-US"/>
        </a:p>
      </dgm:t>
    </dgm:pt>
    <dgm:pt modelId="{9102F41C-694C-4205-ADFB-D51354E9A6E9}" type="pres">
      <dgm:prSet presAssocID="{90DDFF7A-CA05-4816-87B4-11CD4C4797F4}" presName="Name19" presStyleLbl="parChTrans1D3" presStyleIdx="3" presStyleCnt="9"/>
      <dgm:spPr/>
      <dgm:t>
        <a:bodyPr/>
        <a:lstStyle/>
        <a:p>
          <a:endParaRPr lang="en-US"/>
        </a:p>
      </dgm:t>
    </dgm:pt>
    <dgm:pt modelId="{25C64ED2-A79D-42B5-B96C-52AEE6056795}" type="pres">
      <dgm:prSet presAssocID="{7CBB7C80-482B-489E-A062-72751179F1F5}" presName="Name21" presStyleCnt="0"/>
      <dgm:spPr/>
      <dgm:t>
        <a:bodyPr/>
        <a:lstStyle/>
        <a:p>
          <a:endParaRPr lang="en-US"/>
        </a:p>
      </dgm:t>
    </dgm:pt>
    <dgm:pt modelId="{BECE1F8F-AC19-485B-9D17-243AF7E4C9AF}" type="pres">
      <dgm:prSet presAssocID="{7CBB7C80-482B-489E-A062-72751179F1F5}" presName="level2Shape" presStyleLbl="node3" presStyleIdx="3" presStyleCnt="9"/>
      <dgm:spPr/>
      <dgm:t>
        <a:bodyPr/>
        <a:lstStyle/>
        <a:p>
          <a:endParaRPr lang="en-US"/>
        </a:p>
      </dgm:t>
    </dgm:pt>
    <dgm:pt modelId="{E71F3D35-5AAD-4B81-BCA7-A2D59D459B9E}" type="pres">
      <dgm:prSet presAssocID="{7CBB7C80-482B-489E-A062-72751179F1F5}" presName="hierChild3" presStyleCnt="0"/>
      <dgm:spPr/>
      <dgm:t>
        <a:bodyPr/>
        <a:lstStyle/>
        <a:p>
          <a:endParaRPr lang="en-US"/>
        </a:p>
      </dgm:t>
    </dgm:pt>
    <dgm:pt modelId="{62D5B08D-9F3C-4B05-BD5F-A2D15D2C5A06}" type="pres">
      <dgm:prSet presAssocID="{1F586546-38D9-4E28-827C-2EFF1D768ED7}" presName="Name19" presStyleLbl="parChTrans1D2" presStyleIdx="1" presStyleCnt="4"/>
      <dgm:spPr/>
      <dgm:t>
        <a:bodyPr/>
        <a:lstStyle/>
        <a:p>
          <a:endParaRPr lang="en-US"/>
        </a:p>
      </dgm:t>
    </dgm:pt>
    <dgm:pt modelId="{3CDD39A9-4971-4E9D-8D8A-A3B0C868F4E8}" type="pres">
      <dgm:prSet presAssocID="{B6B89185-B612-419A-BDFE-DB8734E25D8D}" presName="Name21" presStyleCnt="0"/>
      <dgm:spPr/>
      <dgm:t>
        <a:bodyPr/>
        <a:lstStyle/>
        <a:p>
          <a:endParaRPr lang="en-US"/>
        </a:p>
      </dgm:t>
    </dgm:pt>
    <dgm:pt modelId="{A00887E7-85B2-4640-A33D-DD141BD5E683}" type="pres">
      <dgm:prSet presAssocID="{B6B89185-B612-419A-BDFE-DB8734E25D8D}" presName="level2Shape" presStyleLbl="node2" presStyleIdx="1" presStyleCnt="4" custLinFactNeighborX="77118" custLinFactNeighborY="898"/>
      <dgm:spPr/>
      <dgm:t>
        <a:bodyPr/>
        <a:lstStyle/>
        <a:p>
          <a:endParaRPr lang="en-US"/>
        </a:p>
      </dgm:t>
    </dgm:pt>
    <dgm:pt modelId="{2AB031D2-0AE9-4408-9E13-DBFB241A1046}" type="pres">
      <dgm:prSet presAssocID="{B6B89185-B612-419A-BDFE-DB8734E25D8D}" presName="hierChild3" presStyleCnt="0"/>
      <dgm:spPr/>
      <dgm:t>
        <a:bodyPr/>
        <a:lstStyle/>
        <a:p>
          <a:endParaRPr lang="en-US"/>
        </a:p>
      </dgm:t>
    </dgm:pt>
    <dgm:pt modelId="{09446E2E-2266-4C12-B9FE-30C52EAF004E}" type="pres">
      <dgm:prSet presAssocID="{F334074C-000D-46DE-827D-A6A2233ECB8E}" presName="Name19" presStyleLbl="parChTrans1D2" presStyleIdx="2" presStyleCnt="4"/>
      <dgm:spPr/>
      <dgm:t>
        <a:bodyPr/>
        <a:lstStyle/>
        <a:p>
          <a:endParaRPr lang="en-US"/>
        </a:p>
      </dgm:t>
    </dgm:pt>
    <dgm:pt modelId="{F9BBBCF9-6ED2-4789-B394-296960AEA06E}" type="pres">
      <dgm:prSet presAssocID="{3CCE65F1-34EA-450B-8ED3-8B083E802244}" presName="Name21" presStyleCnt="0"/>
      <dgm:spPr/>
      <dgm:t>
        <a:bodyPr/>
        <a:lstStyle/>
        <a:p>
          <a:endParaRPr lang="en-US"/>
        </a:p>
      </dgm:t>
    </dgm:pt>
    <dgm:pt modelId="{C4FC2D45-1167-46BA-83B3-B6A9957C9047}" type="pres">
      <dgm:prSet presAssocID="{3CCE65F1-34EA-450B-8ED3-8B083E802244}" presName="level2Shape" presStyleLbl="node2" presStyleIdx="2" presStyleCnt="4"/>
      <dgm:spPr/>
      <dgm:t>
        <a:bodyPr/>
        <a:lstStyle/>
        <a:p>
          <a:endParaRPr lang="en-US"/>
        </a:p>
      </dgm:t>
    </dgm:pt>
    <dgm:pt modelId="{0B5654E1-AAFB-4088-BC72-94D5F4F7A977}" type="pres">
      <dgm:prSet presAssocID="{3CCE65F1-34EA-450B-8ED3-8B083E802244}" presName="hierChild3" presStyleCnt="0"/>
      <dgm:spPr/>
      <dgm:t>
        <a:bodyPr/>
        <a:lstStyle/>
        <a:p>
          <a:endParaRPr lang="en-US"/>
        </a:p>
      </dgm:t>
    </dgm:pt>
    <dgm:pt modelId="{4F7B7217-C0AD-4E90-B791-763DDDA12B70}" type="pres">
      <dgm:prSet presAssocID="{A8889C18-C40A-4528-BF21-59665519E9F7}" presName="Name19" presStyleLbl="parChTrans1D3" presStyleIdx="4" presStyleCnt="9"/>
      <dgm:spPr/>
      <dgm:t>
        <a:bodyPr/>
        <a:lstStyle/>
        <a:p>
          <a:endParaRPr lang="en-US"/>
        </a:p>
      </dgm:t>
    </dgm:pt>
    <dgm:pt modelId="{241C1B9B-D120-4867-B9B2-B8D4BF137D88}" type="pres">
      <dgm:prSet presAssocID="{CFD3093D-F9A6-47A0-B7E4-65EDE9B9E772}" presName="Name21" presStyleCnt="0"/>
      <dgm:spPr/>
      <dgm:t>
        <a:bodyPr/>
        <a:lstStyle/>
        <a:p>
          <a:endParaRPr lang="en-US"/>
        </a:p>
      </dgm:t>
    </dgm:pt>
    <dgm:pt modelId="{FD5A151E-EA49-4A83-B8C7-BB00A5191FBC}" type="pres">
      <dgm:prSet presAssocID="{CFD3093D-F9A6-47A0-B7E4-65EDE9B9E772}" presName="level2Shape" presStyleLbl="node3" presStyleIdx="4" presStyleCnt="9"/>
      <dgm:spPr/>
      <dgm:t>
        <a:bodyPr/>
        <a:lstStyle/>
        <a:p>
          <a:endParaRPr lang="en-US"/>
        </a:p>
      </dgm:t>
    </dgm:pt>
    <dgm:pt modelId="{E39351DA-7287-4665-A9B5-DE4139EEF3F9}" type="pres">
      <dgm:prSet presAssocID="{CFD3093D-F9A6-47A0-B7E4-65EDE9B9E772}" presName="hierChild3" presStyleCnt="0"/>
      <dgm:spPr/>
      <dgm:t>
        <a:bodyPr/>
        <a:lstStyle/>
        <a:p>
          <a:endParaRPr lang="en-US"/>
        </a:p>
      </dgm:t>
    </dgm:pt>
    <dgm:pt modelId="{C26948C7-9517-4536-AB47-9FFBEDADFF5F}" type="pres">
      <dgm:prSet presAssocID="{EE1636F1-9D7F-4EE9-985F-C76D1D08ECC3}" presName="Name19" presStyleLbl="parChTrans1D3" presStyleIdx="5" presStyleCnt="9"/>
      <dgm:spPr/>
      <dgm:t>
        <a:bodyPr/>
        <a:lstStyle/>
        <a:p>
          <a:endParaRPr lang="en-US"/>
        </a:p>
      </dgm:t>
    </dgm:pt>
    <dgm:pt modelId="{2620F895-3DB2-4826-8534-FF5AA7AAB1AC}" type="pres">
      <dgm:prSet presAssocID="{1C9D7A13-CE79-41C3-9013-2955B3C96E06}" presName="Name21" presStyleCnt="0"/>
      <dgm:spPr/>
      <dgm:t>
        <a:bodyPr/>
        <a:lstStyle/>
        <a:p>
          <a:endParaRPr lang="en-US"/>
        </a:p>
      </dgm:t>
    </dgm:pt>
    <dgm:pt modelId="{C6944CFA-DC12-453A-8D69-2380A8D19706}" type="pres">
      <dgm:prSet presAssocID="{1C9D7A13-CE79-41C3-9013-2955B3C96E06}" presName="level2Shape" presStyleLbl="node3" presStyleIdx="5" presStyleCnt="9"/>
      <dgm:spPr/>
      <dgm:t>
        <a:bodyPr/>
        <a:lstStyle/>
        <a:p>
          <a:endParaRPr lang="en-US"/>
        </a:p>
      </dgm:t>
    </dgm:pt>
    <dgm:pt modelId="{E936A179-E390-477D-8A9B-6DD016D7CB9E}" type="pres">
      <dgm:prSet presAssocID="{1C9D7A13-CE79-41C3-9013-2955B3C96E06}" presName="hierChild3" presStyleCnt="0"/>
      <dgm:spPr/>
      <dgm:t>
        <a:bodyPr/>
        <a:lstStyle/>
        <a:p>
          <a:endParaRPr lang="en-US"/>
        </a:p>
      </dgm:t>
    </dgm:pt>
    <dgm:pt modelId="{7053D83D-B16D-4FEB-BC09-71562265789F}" type="pres">
      <dgm:prSet presAssocID="{2F3CA729-026A-45E1-98D0-04DDEE744EDC}" presName="Name19" presStyleLbl="parChTrans1D3" presStyleIdx="6" presStyleCnt="9"/>
      <dgm:spPr/>
      <dgm:t>
        <a:bodyPr/>
        <a:lstStyle/>
        <a:p>
          <a:endParaRPr lang="en-US"/>
        </a:p>
      </dgm:t>
    </dgm:pt>
    <dgm:pt modelId="{38A395AC-2776-44B7-82FA-E1A47076A152}" type="pres">
      <dgm:prSet presAssocID="{67AD400E-2CAF-412B-B179-DCF57B28BE1B}" presName="Name21" presStyleCnt="0"/>
      <dgm:spPr/>
      <dgm:t>
        <a:bodyPr/>
        <a:lstStyle/>
        <a:p>
          <a:endParaRPr lang="en-US"/>
        </a:p>
      </dgm:t>
    </dgm:pt>
    <dgm:pt modelId="{ECAA302C-4A94-4B64-A33E-3FAA04FE7B25}" type="pres">
      <dgm:prSet presAssocID="{67AD400E-2CAF-412B-B179-DCF57B28BE1B}" presName="level2Shape" presStyleLbl="node3" presStyleIdx="6" presStyleCnt="9"/>
      <dgm:spPr/>
      <dgm:t>
        <a:bodyPr/>
        <a:lstStyle/>
        <a:p>
          <a:endParaRPr lang="en-US"/>
        </a:p>
      </dgm:t>
    </dgm:pt>
    <dgm:pt modelId="{941A9991-146A-4D8C-82D6-89C60B740630}" type="pres">
      <dgm:prSet presAssocID="{67AD400E-2CAF-412B-B179-DCF57B28BE1B}" presName="hierChild3" presStyleCnt="0"/>
      <dgm:spPr/>
      <dgm:t>
        <a:bodyPr/>
        <a:lstStyle/>
        <a:p>
          <a:endParaRPr lang="en-US"/>
        </a:p>
      </dgm:t>
    </dgm:pt>
    <dgm:pt modelId="{6FE39EF6-218F-441A-B484-40485A4194AA}" type="pres">
      <dgm:prSet presAssocID="{E45DEBDF-E696-489B-A414-DC19C8B82AE7}" presName="Name19" presStyleLbl="parChTrans1D3" presStyleIdx="7" presStyleCnt="9"/>
      <dgm:spPr/>
      <dgm:t>
        <a:bodyPr/>
        <a:lstStyle/>
        <a:p>
          <a:endParaRPr lang="en-US"/>
        </a:p>
      </dgm:t>
    </dgm:pt>
    <dgm:pt modelId="{E3D6AB67-4B40-47C6-8906-8AAFCB6B2902}" type="pres">
      <dgm:prSet presAssocID="{F73582FB-3091-4926-A75F-427F7F36D071}" presName="Name21" presStyleCnt="0"/>
      <dgm:spPr/>
      <dgm:t>
        <a:bodyPr/>
        <a:lstStyle/>
        <a:p>
          <a:endParaRPr lang="en-US"/>
        </a:p>
      </dgm:t>
    </dgm:pt>
    <dgm:pt modelId="{339FA1F9-4329-475C-8D47-6F559E718CC6}" type="pres">
      <dgm:prSet presAssocID="{F73582FB-3091-4926-A75F-427F7F36D071}" presName="level2Shape" presStyleLbl="node3" presStyleIdx="7" presStyleCnt="9"/>
      <dgm:spPr/>
      <dgm:t>
        <a:bodyPr/>
        <a:lstStyle/>
        <a:p>
          <a:endParaRPr lang="en-US"/>
        </a:p>
      </dgm:t>
    </dgm:pt>
    <dgm:pt modelId="{B3F253D3-3823-43A1-ABAE-400A9C45262B}" type="pres">
      <dgm:prSet presAssocID="{F73582FB-3091-4926-A75F-427F7F36D071}" presName="hierChild3" presStyleCnt="0"/>
      <dgm:spPr/>
      <dgm:t>
        <a:bodyPr/>
        <a:lstStyle/>
        <a:p>
          <a:endParaRPr lang="en-US"/>
        </a:p>
      </dgm:t>
    </dgm:pt>
    <dgm:pt modelId="{011AAE08-E643-4BEB-87DB-259B9D7A7FAB}" type="pres">
      <dgm:prSet presAssocID="{0F6FAB90-A774-4ABC-AD4E-48BC5C249F62}" presName="Name19" presStyleLbl="parChTrans1D2" presStyleIdx="3" presStyleCnt="4"/>
      <dgm:spPr/>
      <dgm:t>
        <a:bodyPr/>
        <a:lstStyle/>
        <a:p>
          <a:endParaRPr lang="en-US"/>
        </a:p>
      </dgm:t>
    </dgm:pt>
    <dgm:pt modelId="{EF6F0051-FF9B-45FB-8D8A-05596EF5F81C}" type="pres">
      <dgm:prSet presAssocID="{5060C29D-3191-45B5-8F00-AD669BF23BDB}" presName="Name21" presStyleCnt="0"/>
      <dgm:spPr/>
      <dgm:t>
        <a:bodyPr/>
        <a:lstStyle/>
        <a:p>
          <a:endParaRPr lang="en-US"/>
        </a:p>
      </dgm:t>
    </dgm:pt>
    <dgm:pt modelId="{5830B0EC-AA8D-4D99-86F7-E37CE39AB5D3}" type="pres">
      <dgm:prSet presAssocID="{5060C29D-3191-45B5-8F00-AD669BF23BDB}" presName="level2Shape" presStyleLbl="node2" presStyleIdx="3" presStyleCnt="4"/>
      <dgm:spPr/>
      <dgm:t>
        <a:bodyPr/>
        <a:lstStyle/>
        <a:p>
          <a:endParaRPr lang="en-US"/>
        </a:p>
      </dgm:t>
    </dgm:pt>
    <dgm:pt modelId="{47393D77-7EF0-4ADD-9E2B-91D7851D488C}" type="pres">
      <dgm:prSet presAssocID="{5060C29D-3191-45B5-8F00-AD669BF23BDB}" presName="hierChild3" presStyleCnt="0"/>
      <dgm:spPr/>
      <dgm:t>
        <a:bodyPr/>
        <a:lstStyle/>
        <a:p>
          <a:endParaRPr lang="en-US"/>
        </a:p>
      </dgm:t>
    </dgm:pt>
    <dgm:pt modelId="{60381D19-5DD8-4A7C-820E-6566492561D4}" type="pres">
      <dgm:prSet presAssocID="{36F057C7-C281-41BE-9600-D8F6F9A70830}" presName="Name19" presStyleLbl="parChTrans1D3" presStyleIdx="8" presStyleCnt="9"/>
      <dgm:spPr/>
      <dgm:t>
        <a:bodyPr/>
        <a:lstStyle/>
        <a:p>
          <a:endParaRPr lang="en-US"/>
        </a:p>
      </dgm:t>
    </dgm:pt>
    <dgm:pt modelId="{DDFF5892-E84E-479A-9BBA-CBF6479123D6}" type="pres">
      <dgm:prSet presAssocID="{4D750BDE-6DFB-4B86-992C-5F3169469514}" presName="Name21" presStyleCnt="0"/>
      <dgm:spPr/>
      <dgm:t>
        <a:bodyPr/>
        <a:lstStyle/>
        <a:p>
          <a:endParaRPr lang="en-US"/>
        </a:p>
      </dgm:t>
    </dgm:pt>
    <dgm:pt modelId="{2B2E368E-10F8-4614-A2F4-24CB395291B8}" type="pres">
      <dgm:prSet presAssocID="{4D750BDE-6DFB-4B86-992C-5F3169469514}" presName="level2Shape" presStyleLbl="node3" presStyleIdx="8" presStyleCnt="9"/>
      <dgm:spPr/>
      <dgm:t>
        <a:bodyPr/>
        <a:lstStyle/>
        <a:p>
          <a:endParaRPr lang="en-US"/>
        </a:p>
      </dgm:t>
    </dgm:pt>
    <dgm:pt modelId="{3EF4D8CE-4D5D-4B84-80B4-AE914D1100F7}" type="pres">
      <dgm:prSet presAssocID="{4D750BDE-6DFB-4B86-992C-5F3169469514}" presName="hierChild3" presStyleCnt="0"/>
      <dgm:spPr/>
      <dgm:t>
        <a:bodyPr/>
        <a:lstStyle/>
        <a:p>
          <a:endParaRPr lang="en-US"/>
        </a:p>
      </dgm:t>
    </dgm:pt>
    <dgm:pt modelId="{18DA5698-8C40-410D-B230-A9789A6EFB1C}" type="pres">
      <dgm:prSet presAssocID="{FB72F23D-AC18-4B5E-B7C9-27E3F32BF8B6}" presName="bgShapesFlow" presStyleCnt="0"/>
      <dgm:spPr/>
      <dgm:t>
        <a:bodyPr/>
        <a:lstStyle/>
        <a:p>
          <a:endParaRPr lang="en-US"/>
        </a:p>
      </dgm:t>
    </dgm:pt>
  </dgm:ptLst>
  <dgm:cxnLst>
    <dgm:cxn modelId="{C2319F6B-5EF3-45E1-84B5-53EAE61333E4}" srcId="{30119DD6-4A00-4A10-B7B4-55F0ED8C9470}" destId="{7CBB7C80-482B-489E-A062-72751179F1F5}" srcOrd="3" destOrd="0" parTransId="{90DDFF7A-CA05-4816-87B4-11CD4C4797F4}" sibTransId="{4C859A8B-1280-4007-8AB3-34A028D7A372}"/>
    <dgm:cxn modelId="{B41CCBBB-6818-4173-98C2-0601C8167FC2}" type="presOf" srcId="{8270AFA3-4EC0-4804-87FF-01C9FA767330}" destId="{A650AED8-5D9C-4F4A-8887-8D0DA0AE7D73}" srcOrd="0" destOrd="0" presId="urn:microsoft.com/office/officeart/2005/8/layout/hierarchy6"/>
    <dgm:cxn modelId="{095AB32B-7AE7-4BFD-BDEB-99F9E2F0E69B}" srcId="{46DF43C4-E1E0-474E-B053-666837E018D6}" destId="{5060C29D-3191-45B5-8F00-AD669BF23BDB}" srcOrd="3" destOrd="0" parTransId="{0F6FAB90-A774-4ABC-AD4E-48BC5C249F62}" sibTransId="{586DC468-793B-44D0-9B39-15322CB139D8}"/>
    <dgm:cxn modelId="{850F34B7-BCF0-40D9-9B80-9997EF2EC1E3}" type="presOf" srcId="{67AD400E-2CAF-412B-B179-DCF57B28BE1B}" destId="{ECAA302C-4A94-4B64-A33E-3FAA04FE7B25}" srcOrd="0" destOrd="0" presId="urn:microsoft.com/office/officeart/2005/8/layout/hierarchy6"/>
    <dgm:cxn modelId="{C4853E3B-5CC1-4B80-8037-5D2CAC17636F}" srcId="{3CCE65F1-34EA-450B-8ED3-8B083E802244}" destId="{67AD400E-2CAF-412B-B179-DCF57B28BE1B}" srcOrd="2" destOrd="0" parTransId="{2F3CA729-026A-45E1-98D0-04DDEE744EDC}" sibTransId="{52DE623C-4189-4D24-9BAD-9E785AAACA1C}"/>
    <dgm:cxn modelId="{26D2EA3F-EF31-455F-814C-600FDAE786E8}" type="presOf" srcId="{E45DEBDF-E696-489B-A414-DC19C8B82AE7}" destId="{6FE39EF6-218F-441A-B484-40485A4194AA}" srcOrd="0" destOrd="0" presId="urn:microsoft.com/office/officeart/2005/8/layout/hierarchy6"/>
    <dgm:cxn modelId="{02F198AE-8C32-444E-A27F-8D81C063083C}" srcId="{30119DD6-4A00-4A10-B7B4-55F0ED8C9470}" destId="{6311EFC9-1958-47B5-8F37-62B6966C787E}" srcOrd="2" destOrd="0" parTransId="{8270AFA3-4EC0-4804-87FF-01C9FA767330}" sibTransId="{32605E8E-7DB4-4EE1-ABC8-E15AEDE60519}"/>
    <dgm:cxn modelId="{CFCF2F72-3237-4F70-984B-E87D063A7532}" type="presOf" srcId="{183AEA62-07B3-4E58-8346-141654B76687}" destId="{E31DF102-C994-47AA-901D-1CDC262D7829}" srcOrd="0" destOrd="0" presId="urn:microsoft.com/office/officeart/2005/8/layout/hierarchy6"/>
    <dgm:cxn modelId="{B92A72DB-A221-4561-98D0-E497E1398948}" srcId="{FB72F23D-AC18-4B5E-B7C9-27E3F32BF8B6}" destId="{46DF43C4-E1E0-474E-B053-666837E018D6}" srcOrd="0" destOrd="0" parTransId="{0B3B071D-6445-42B4-9A51-87509D145B5A}" sibTransId="{2E9ABD9F-DA7A-4F05-BF80-E0657612D6EC}"/>
    <dgm:cxn modelId="{B9EA8741-2F01-4819-8ED7-F35AF380C8A3}" srcId="{3CCE65F1-34EA-450B-8ED3-8B083E802244}" destId="{F73582FB-3091-4926-A75F-427F7F36D071}" srcOrd="3" destOrd="0" parTransId="{E45DEBDF-E696-489B-A414-DC19C8B82AE7}" sibTransId="{CE6877FB-474B-4F5D-A18A-FFBA127AA894}"/>
    <dgm:cxn modelId="{25A57D65-3034-446B-BB05-CC20956E241A}" type="presOf" srcId="{5060C29D-3191-45B5-8F00-AD669BF23BDB}" destId="{5830B0EC-AA8D-4D99-86F7-E37CE39AB5D3}" srcOrd="0" destOrd="0" presId="urn:microsoft.com/office/officeart/2005/8/layout/hierarchy6"/>
    <dgm:cxn modelId="{47090C0E-3215-462A-963D-C74A07F66CB6}" type="presOf" srcId="{F334074C-000D-46DE-827D-A6A2233ECB8E}" destId="{09446E2E-2266-4C12-B9FE-30C52EAF004E}" srcOrd="0" destOrd="0" presId="urn:microsoft.com/office/officeart/2005/8/layout/hierarchy6"/>
    <dgm:cxn modelId="{61FD69FE-2F9E-4577-B47E-A6A5D1497AF5}" srcId="{30119DD6-4A00-4A10-B7B4-55F0ED8C9470}" destId="{6AFFCC44-A296-4BCF-8268-9BE428923E4E}" srcOrd="0" destOrd="0" parTransId="{0FD0EE64-5EB9-44F7-90A8-4E6D41C91FEE}" sibTransId="{0E1E652C-09D4-4D5A-BD24-D7DFA329AF66}"/>
    <dgm:cxn modelId="{B26EC81D-5727-4DB3-A9B2-368B1883B5D0}" type="presOf" srcId="{CFD3093D-F9A6-47A0-B7E4-65EDE9B9E772}" destId="{FD5A151E-EA49-4A83-B8C7-BB00A5191FBC}" srcOrd="0" destOrd="0" presId="urn:microsoft.com/office/officeart/2005/8/layout/hierarchy6"/>
    <dgm:cxn modelId="{F2092A0B-F86A-4D3A-85F0-6F50413C9071}" type="presOf" srcId="{B6B89185-B612-419A-BDFE-DB8734E25D8D}" destId="{A00887E7-85B2-4640-A33D-DD141BD5E683}" srcOrd="0" destOrd="0" presId="urn:microsoft.com/office/officeart/2005/8/layout/hierarchy6"/>
    <dgm:cxn modelId="{E13AE70C-8501-46B0-A333-971C3FCD3DBD}" type="presOf" srcId="{F73582FB-3091-4926-A75F-427F7F36D071}" destId="{339FA1F9-4329-475C-8D47-6F559E718CC6}" srcOrd="0" destOrd="0" presId="urn:microsoft.com/office/officeart/2005/8/layout/hierarchy6"/>
    <dgm:cxn modelId="{674319BE-8447-47B1-9BC3-4CE253C357B7}" type="presOf" srcId="{1C9D7A13-CE79-41C3-9013-2955B3C96E06}" destId="{C6944CFA-DC12-453A-8D69-2380A8D19706}" srcOrd="0" destOrd="0" presId="urn:microsoft.com/office/officeart/2005/8/layout/hierarchy6"/>
    <dgm:cxn modelId="{CB46D094-02B0-44A6-AA38-62AFE6C80380}" srcId="{46DF43C4-E1E0-474E-B053-666837E018D6}" destId="{B6B89185-B612-419A-BDFE-DB8734E25D8D}" srcOrd="1" destOrd="0" parTransId="{1F586546-38D9-4E28-827C-2EFF1D768ED7}" sibTransId="{E619997C-6858-4585-82E6-38645A3238E3}"/>
    <dgm:cxn modelId="{BB1CA9BB-83BC-489F-88F6-62C20FAA5A69}" srcId="{5060C29D-3191-45B5-8F00-AD669BF23BDB}" destId="{4D750BDE-6DFB-4B86-992C-5F3169469514}" srcOrd="0" destOrd="0" parTransId="{36F057C7-C281-41BE-9600-D8F6F9A70830}" sibTransId="{D939BC90-0E44-429B-80F8-342E07442EF0}"/>
    <dgm:cxn modelId="{52021E78-920B-42D4-8081-B654EE4353A0}" type="presOf" srcId="{63A98E8F-A971-4834-9F19-B3B9BE87E248}" destId="{707B886B-99E0-4C1E-97FA-868692528A66}" srcOrd="0" destOrd="0" presId="urn:microsoft.com/office/officeart/2005/8/layout/hierarchy6"/>
    <dgm:cxn modelId="{74C55698-C14C-4884-84CF-E602E8D7FE20}" type="presOf" srcId="{3CCE65F1-34EA-450B-8ED3-8B083E802244}" destId="{C4FC2D45-1167-46BA-83B3-B6A9957C9047}" srcOrd="0" destOrd="0" presId="urn:microsoft.com/office/officeart/2005/8/layout/hierarchy6"/>
    <dgm:cxn modelId="{2ECFFF6E-5737-4195-BA5A-41F3F4326C54}" type="presOf" srcId="{90DDFF7A-CA05-4816-87B4-11CD4C4797F4}" destId="{9102F41C-694C-4205-ADFB-D51354E9A6E9}" srcOrd="0" destOrd="0" presId="urn:microsoft.com/office/officeart/2005/8/layout/hierarchy6"/>
    <dgm:cxn modelId="{D8E34884-AA2E-490B-A93E-1A74F68CA8B5}" type="presOf" srcId="{7CBB7C80-482B-489E-A062-72751179F1F5}" destId="{BECE1F8F-AC19-485B-9D17-243AF7E4C9AF}" srcOrd="0" destOrd="0" presId="urn:microsoft.com/office/officeart/2005/8/layout/hierarchy6"/>
    <dgm:cxn modelId="{AF4AEC0A-6EAA-42BA-9E5D-96E94B355240}" type="presOf" srcId="{6311EFC9-1958-47B5-8F37-62B6966C787E}" destId="{652F4498-C0FB-4D72-9209-6219E1863F15}" srcOrd="0" destOrd="0" presId="urn:microsoft.com/office/officeart/2005/8/layout/hierarchy6"/>
    <dgm:cxn modelId="{30B74E92-E287-402D-8E80-19F0061932A0}" type="presOf" srcId="{1F586546-38D9-4E28-827C-2EFF1D768ED7}" destId="{62D5B08D-9F3C-4B05-BD5F-A2D15D2C5A06}" srcOrd="0" destOrd="0" presId="urn:microsoft.com/office/officeart/2005/8/layout/hierarchy6"/>
    <dgm:cxn modelId="{092B2900-7C7F-48DF-BD49-4ADC11572DB1}" srcId="{3CCE65F1-34EA-450B-8ED3-8B083E802244}" destId="{1C9D7A13-CE79-41C3-9013-2955B3C96E06}" srcOrd="1" destOrd="0" parTransId="{EE1636F1-9D7F-4EE9-985F-C76D1D08ECC3}" sibTransId="{1751C311-0C1E-45EB-B5B0-166B8943152B}"/>
    <dgm:cxn modelId="{5317EDFC-1440-42BA-BD40-3114BF3B4EB7}" srcId="{46DF43C4-E1E0-474E-B053-666837E018D6}" destId="{30119DD6-4A00-4A10-B7B4-55F0ED8C9470}" srcOrd="0" destOrd="0" parTransId="{E1534136-FFBC-4188-8306-0FEC00941F00}" sibTransId="{66EF9184-321F-463E-B978-96EE367B8451}"/>
    <dgm:cxn modelId="{29291AB6-B994-4365-B71C-01C2C0954608}" type="presOf" srcId="{0FD0EE64-5EB9-44F7-90A8-4E6D41C91FEE}" destId="{6B5FA452-3528-4CCF-8239-8E4553FEE4E1}" srcOrd="0" destOrd="0" presId="urn:microsoft.com/office/officeart/2005/8/layout/hierarchy6"/>
    <dgm:cxn modelId="{795ECF73-698D-4DC8-9970-2ED018764603}" type="presOf" srcId="{36F057C7-C281-41BE-9600-D8F6F9A70830}" destId="{60381D19-5DD8-4A7C-820E-6566492561D4}" srcOrd="0" destOrd="0" presId="urn:microsoft.com/office/officeart/2005/8/layout/hierarchy6"/>
    <dgm:cxn modelId="{B08D4919-A3E1-4C2A-9466-FADDB6C9127D}" type="presOf" srcId="{FB72F23D-AC18-4B5E-B7C9-27E3F32BF8B6}" destId="{EA028BAB-92D9-4AA2-A18F-7D90113B9D41}" srcOrd="0" destOrd="0" presId="urn:microsoft.com/office/officeart/2005/8/layout/hierarchy6"/>
    <dgm:cxn modelId="{F6197613-EBFB-44A7-8E86-409BB737DA40}" srcId="{30119DD6-4A00-4A10-B7B4-55F0ED8C9470}" destId="{63A98E8F-A971-4834-9F19-B3B9BE87E248}" srcOrd="1" destOrd="0" parTransId="{183AEA62-07B3-4E58-8346-141654B76687}" sibTransId="{102E4601-B144-4775-90B9-51DCD5899C1E}"/>
    <dgm:cxn modelId="{BA2DBEC9-80F9-4BB5-A4B6-94EE93C5BC84}" type="presOf" srcId="{6AFFCC44-A296-4BCF-8268-9BE428923E4E}" destId="{C7DEDED2-0AE6-42EF-8CEB-A0A756D118F1}" srcOrd="0" destOrd="0" presId="urn:microsoft.com/office/officeart/2005/8/layout/hierarchy6"/>
    <dgm:cxn modelId="{50BA8A2A-E564-43D5-AB23-B92BF515B19B}" type="presOf" srcId="{30119DD6-4A00-4A10-B7B4-55F0ED8C9470}" destId="{354FE6F6-4EB9-4B94-9CF3-7071570DAE23}" srcOrd="0" destOrd="0" presId="urn:microsoft.com/office/officeart/2005/8/layout/hierarchy6"/>
    <dgm:cxn modelId="{EAF363B4-9AD1-4CBC-9A63-FDE0DB77449A}" type="presOf" srcId="{0F6FAB90-A774-4ABC-AD4E-48BC5C249F62}" destId="{011AAE08-E643-4BEB-87DB-259B9D7A7FAB}" srcOrd="0" destOrd="0" presId="urn:microsoft.com/office/officeart/2005/8/layout/hierarchy6"/>
    <dgm:cxn modelId="{C01603DB-4193-44B2-ADAA-1E94581D4B31}" type="presOf" srcId="{2F3CA729-026A-45E1-98D0-04DDEE744EDC}" destId="{7053D83D-B16D-4FEB-BC09-71562265789F}" srcOrd="0" destOrd="0" presId="urn:microsoft.com/office/officeart/2005/8/layout/hierarchy6"/>
    <dgm:cxn modelId="{677A5CE4-216B-4F16-A334-0729378FF30E}" type="presOf" srcId="{E1534136-FFBC-4188-8306-0FEC00941F00}" destId="{9202C629-5C7E-43AC-BE8F-D95BE0BAE4CC}" srcOrd="0" destOrd="0" presId="urn:microsoft.com/office/officeart/2005/8/layout/hierarchy6"/>
    <dgm:cxn modelId="{35B675BE-DEFE-455B-82F0-DAF867D12CDD}" type="presOf" srcId="{A8889C18-C40A-4528-BF21-59665519E9F7}" destId="{4F7B7217-C0AD-4E90-B791-763DDDA12B70}" srcOrd="0" destOrd="0" presId="urn:microsoft.com/office/officeart/2005/8/layout/hierarchy6"/>
    <dgm:cxn modelId="{2E38F043-2D09-42A7-B1A4-7DAD8D916059}" type="presOf" srcId="{EE1636F1-9D7F-4EE9-985F-C76D1D08ECC3}" destId="{C26948C7-9517-4536-AB47-9FFBEDADFF5F}" srcOrd="0" destOrd="0" presId="urn:microsoft.com/office/officeart/2005/8/layout/hierarchy6"/>
    <dgm:cxn modelId="{D43476ED-384C-481F-A8EE-58088C2A490E}" type="presOf" srcId="{4D750BDE-6DFB-4B86-992C-5F3169469514}" destId="{2B2E368E-10F8-4614-A2F4-24CB395291B8}" srcOrd="0" destOrd="0" presId="urn:microsoft.com/office/officeart/2005/8/layout/hierarchy6"/>
    <dgm:cxn modelId="{E58B1357-5C1F-4EB1-AB83-0B27123C892C}" srcId="{46DF43C4-E1E0-474E-B053-666837E018D6}" destId="{3CCE65F1-34EA-450B-8ED3-8B083E802244}" srcOrd="2" destOrd="0" parTransId="{F334074C-000D-46DE-827D-A6A2233ECB8E}" sibTransId="{B4E6B503-9A93-4A1F-A6AB-83DB35D43493}"/>
    <dgm:cxn modelId="{5B3EA8A0-9349-4E74-A1AC-014767F744F9}" srcId="{3CCE65F1-34EA-450B-8ED3-8B083E802244}" destId="{CFD3093D-F9A6-47A0-B7E4-65EDE9B9E772}" srcOrd="0" destOrd="0" parTransId="{A8889C18-C40A-4528-BF21-59665519E9F7}" sibTransId="{55F02444-BE8E-450A-9741-084E5F9CC119}"/>
    <dgm:cxn modelId="{4CED3B96-2409-4A8C-9695-DE2FE86069A7}" type="presOf" srcId="{46DF43C4-E1E0-474E-B053-666837E018D6}" destId="{36E3C362-FDA0-420E-9E2E-E922E4D7E853}" srcOrd="0" destOrd="0" presId="urn:microsoft.com/office/officeart/2005/8/layout/hierarchy6"/>
    <dgm:cxn modelId="{AD413587-37D2-4FD4-B6C3-8E9207DD8419}" type="presParOf" srcId="{EA028BAB-92D9-4AA2-A18F-7D90113B9D41}" destId="{25A0F8AE-8071-4B93-B4C3-532E378E8CD5}" srcOrd="0" destOrd="0" presId="urn:microsoft.com/office/officeart/2005/8/layout/hierarchy6"/>
    <dgm:cxn modelId="{579DE154-7A53-471B-8D0B-E45B671462F8}" type="presParOf" srcId="{25A0F8AE-8071-4B93-B4C3-532E378E8CD5}" destId="{D2F8BB41-5AD6-4F3D-8027-69A4705713C4}" srcOrd="0" destOrd="0" presId="urn:microsoft.com/office/officeart/2005/8/layout/hierarchy6"/>
    <dgm:cxn modelId="{C34D7FBA-E6C0-4178-996E-4292E7752E3E}" type="presParOf" srcId="{D2F8BB41-5AD6-4F3D-8027-69A4705713C4}" destId="{E87AE1A4-1770-4531-8B9B-65A8B790F1D9}" srcOrd="0" destOrd="0" presId="urn:microsoft.com/office/officeart/2005/8/layout/hierarchy6"/>
    <dgm:cxn modelId="{446C26A4-AED6-412C-876A-78462F06DC1B}" type="presParOf" srcId="{E87AE1A4-1770-4531-8B9B-65A8B790F1D9}" destId="{36E3C362-FDA0-420E-9E2E-E922E4D7E853}" srcOrd="0" destOrd="0" presId="urn:microsoft.com/office/officeart/2005/8/layout/hierarchy6"/>
    <dgm:cxn modelId="{E349D2BD-8758-4562-9EB1-036556AF72D2}" type="presParOf" srcId="{E87AE1A4-1770-4531-8B9B-65A8B790F1D9}" destId="{01A77A11-773F-4E13-B987-04030DD922FB}" srcOrd="1" destOrd="0" presId="urn:microsoft.com/office/officeart/2005/8/layout/hierarchy6"/>
    <dgm:cxn modelId="{FB50E547-A3E1-4DD9-A49D-2C62420F3006}" type="presParOf" srcId="{01A77A11-773F-4E13-B987-04030DD922FB}" destId="{9202C629-5C7E-43AC-BE8F-D95BE0BAE4CC}" srcOrd="0" destOrd="0" presId="urn:microsoft.com/office/officeart/2005/8/layout/hierarchy6"/>
    <dgm:cxn modelId="{279EDBB6-DF1F-47E4-BEC4-1EDF4F9DB52C}" type="presParOf" srcId="{01A77A11-773F-4E13-B987-04030DD922FB}" destId="{EF12D850-0F6F-4C5F-9BB9-CBDBB4A31FC9}" srcOrd="1" destOrd="0" presId="urn:microsoft.com/office/officeart/2005/8/layout/hierarchy6"/>
    <dgm:cxn modelId="{B504941A-6F30-4A9A-BB78-484891EA1A27}" type="presParOf" srcId="{EF12D850-0F6F-4C5F-9BB9-CBDBB4A31FC9}" destId="{354FE6F6-4EB9-4B94-9CF3-7071570DAE23}" srcOrd="0" destOrd="0" presId="urn:microsoft.com/office/officeart/2005/8/layout/hierarchy6"/>
    <dgm:cxn modelId="{77C3BA3F-4396-4211-9E10-853375C0D633}" type="presParOf" srcId="{EF12D850-0F6F-4C5F-9BB9-CBDBB4A31FC9}" destId="{31A50ECC-EC3F-41A6-8E44-632DBF45C3A0}" srcOrd="1" destOrd="0" presId="urn:microsoft.com/office/officeart/2005/8/layout/hierarchy6"/>
    <dgm:cxn modelId="{2CC683DB-27BD-45F8-9DDF-9691E1EAE18A}" type="presParOf" srcId="{31A50ECC-EC3F-41A6-8E44-632DBF45C3A0}" destId="{6B5FA452-3528-4CCF-8239-8E4553FEE4E1}" srcOrd="0" destOrd="0" presId="urn:microsoft.com/office/officeart/2005/8/layout/hierarchy6"/>
    <dgm:cxn modelId="{DE1E89C2-84A2-4822-A7A1-8D114F6D2FDF}" type="presParOf" srcId="{31A50ECC-EC3F-41A6-8E44-632DBF45C3A0}" destId="{1F2DBEFF-4902-47F1-A258-F4184918494A}" srcOrd="1" destOrd="0" presId="urn:microsoft.com/office/officeart/2005/8/layout/hierarchy6"/>
    <dgm:cxn modelId="{628CB52B-CEF4-4ADC-B116-066B4F60E0C8}" type="presParOf" srcId="{1F2DBEFF-4902-47F1-A258-F4184918494A}" destId="{C7DEDED2-0AE6-42EF-8CEB-A0A756D118F1}" srcOrd="0" destOrd="0" presId="urn:microsoft.com/office/officeart/2005/8/layout/hierarchy6"/>
    <dgm:cxn modelId="{2A11E231-6624-41C5-8FC7-48B61FB7CAF9}" type="presParOf" srcId="{1F2DBEFF-4902-47F1-A258-F4184918494A}" destId="{81C664B5-3417-41DF-81A2-FC63B7BBE2BA}" srcOrd="1" destOrd="0" presId="urn:microsoft.com/office/officeart/2005/8/layout/hierarchy6"/>
    <dgm:cxn modelId="{20C46A81-A3BF-4A40-8352-B4B69CCDEC46}" type="presParOf" srcId="{31A50ECC-EC3F-41A6-8E44-632DBF45C3A0}" destId="{E31DF102-C994-47AA-901D-1CDC262D7829}" srcOrd="2" destOrd="0" presId="urn:microsoft.com/office/officeart/2005/8/layout/hierarchy6"/>
    <dgm:cxn modelId="{9C487288-F187-4143-828C-CF11409F3FE5}" type="presParOf" srcId="{31A50ECC-EC3F-41A6-8E44-632DBF45C3A0}" destId="{B19FF4FF-7CA4-4626-A030-05BF37529B22}" srcOrd="3" destOrd="0" presId="urn:microsoft.com/office/officeart/2005/8/layout/hierarchy6"/>
    <dgm:cxn modelId="{10CF90CF-7144-4429-9E89-CFFCABAF7380}" type="presParOf" srcId="{B19FF4FF-7CA4-4626-A030-05BF37529B22}" destId="{707B886B-99E0-4C1E-97FA-868692528A66}" srcOrd="0" destOrd="0" presId="urn:microsoft.com/office/officeart/2005/8/layout/hierarchy6"/>
    <dgm:cxn modelId="{7A519562-4A46-49B3-ABDA-41F80CABF1FE}" type="presParOf" srcId="{B19FF4FF-7CA4-4626-A030-05BF37529B22}" destId="{6ED2D186-C88E-46B7-8325-4C0C8D42B0E7}" srcOrd="1" destOrd="0" presId="urn:microsoft.com/office/officeart/2005/8/layout/hierarchy6"/>
    <dgm:cxn modelId="{057093B5-3DA6-432A-B331-9A575827F00C}" type="presParOf" srcId="{31A50ECC-EC3F-41A6-8E44-632DBF45C3A0}" destId="{A650AED8-5D9C-4F4A-8887-8D0DA0AE7D73}" srcOrd="4" destOrd="0" presId="urn:microsoft.com/office/officeart/2005/8/layout/hierarchy6"/>
    <dgm:cxn modelId="{F48555D5-37D0-40D3-B426-7D42EBFE24E9}" type="presParOf" srcId="{31A50ECC-EC3F-41A6-8E44-632DBF45C3A0}" destId="{F5E7663A-F490-47EE-8BD7-EF8ADCBB2A41}" srcOrd="5" destOrd="0" presId="urn:microsoft.com/office/officeart/2005/8/layout/hierarchy6"/>
    <dgm:cxn modelId="{B9E141E9-D786-4B79-8AB6-D37326BDA6FD}" type="presParOf" srcId="{F5E7663A-F490-47EE-8BD7-EF8ADCBB2A41}" destId="{652F4498-C0FB-4D72-9209-6219E1863F15}" srcOrd="0" destOrd="0" presId="urn:microsoft.com/office/officeart/2005/8/layout/hierarchy6"/>
    <dgm:cxn modelId="{06E05887-A069-42E2-BBC8-D77C614A7795}" type="presParOf" srcId="{F5E7663A-F490-47EE-8BD7-EF8ADCBB2A41}" destId="{E875D47E-23F0-4A5D-9D34-6570E220D5F5}" srcOrd="1" destOrd="0" presId="urn:microsoft.com/office/officeart/2005/8/layout/hierarchy6"/>
    <dgm:cxn modelId="{6DA36A63-1536-4B79-9D3A-4A0D37634F8F}" type="presParOf" srcId="{31A50ECC-EC3F-41A6-8E44-632DBF45C3A0}" destId="{9102F41C-694C-4205-ADFB-D51354E9A6E9}" srcOrd="6" destOrd="0" presId="urn:microsoft.com/office/officeart/2005/8/layout/hierarchy6"/>
    <dgm:cxn modelId="{D2592114-B832-4F17-9765-B8AB8A165E42}" type="presParOf" srcId="{31A50ECC-EC3F-41A6-8E44-632DBF45C3A0}" destId="{25C64ED2-A79D-42B5-B96C-52AEE6056795}" srcOrd="7" destOrd="0" presId="urn:microsoft.com/office/officeart/2005/8/layout/hierarchy6"/>
    <dgm:cxn modelId="{870F7744-86BC-4A83-B488-3684EDE660B4}" type="presParOf" srcId="{25C64ED2-A79D-42B5-B96C-52AEE6056795}" destId="{BECE1F8F-AC19-485B-9D17-243AF7E4C9AF}" srcOrd="0" destOrd="0" presId="urn:microsoft.com/office/officeart/2005/8/layout/hierarchy6"/>
    <dgm:cxn modelId="{37D168D6-AC52-4C45-865C-BDCDFAD41DB3}" type="presParOf" srcId="{25C64ED2-A79D-42B5-B96C-52AEE6056795}" destId="{E71F3D35-5AAD-4B81-BCA7-A2D59D459B9E}" srcOrd="1" destOrd="0" presId="urn:microsoft.com/office/officeart/2005/8/layout/hierarchy6"/>
    <dgm:cxn modelId="{A47C2AC7-8FEC-430B-85B7-38C9551033AF}" type="presParOf" srcId="{01A77A11-773F-4E13-B987-04030DD922FB}" destId="{62D5B08D-9F3C-4B05-BD5F-A2D15D2C5A06}" srcOrd="2" destOrd="0" presId="urn:microsoft.com/office/officeart/2005/8/layout/hierarchy6"/>
    <dgm:cxn modelId="{0FBBBD9F-FA81-43C6-A403-A2CD84E6DBFF}" type="presParOf" srcId="{01A77A11-773F-4E13-B987-04030DD922FB}" destId="{3CDD39A9-4971-4E9D-8D8A-A3B0C868F4E8}" srcOrd="3" destOrd="0" presId="urn:microsoft.com/office/officeart/2005/8/layout/hierarchy6"/>
    <dgm:cxn modelId="{180991D7-BD1F-4B0B-9F65-320200ED8877}" type="presParOf" srcId="{3CDD39A9-4971-4E9D-8D8A-A3B0C868F4E8}" destId="{A00887E7-85B2-4640-A33D-DD141BD5E683}" srcOrd="0" destOrd="0" presId="urn:microsoft.com/office/officeart/2005/8/layout/hierarchy6"/>
    <dgm:cxn modelId="{B9071879-681F-469F-A5A2-E71E34949A81}" type="presParOf" srcId="{3CDD39A9-4971-4E9D-8D8A-A3B0C868F4E8}" destId="{2AB031D2-0AE9-4408-9E13-DBFB241A1046}" srcOrd="1" destOrd="0" presId="urn:microsoft.com/office/officeart/2005/8/layout/hierarchy6"/>
    <dgm:cxn modelId="{9D9D432B-6980-4FD3-9AC6-963E25EF1960}" type="presParOf" srcId="{01A77A11-773F-4E13-B987-04030DD922FB}" destId="{09446E2E-2266-4C12-B9FE-30C52EAF004E}" srcOrd="4" destOrd="0" presId="urn:microsoft.com/office/officeart/2005/8/layout/hierarchy6"/>
    <dgm:cxn modelId="{BFACB48C-5104-4370-B00D-8D4694029158}" type="presParOf" srcId="{01A77A11-773F-4E13-B987-04030DD922FB}" destId="{F9BBBCF9-6ED2-4789-B394-296960AEA06E}" srcOrd="5" destOrd="0" presId="urn:microsoft.com/office/officeart/2005/8/layout/hierarchy6"/>
    <dgm:cxn modelId="{66F4AFCA-0DB7-4F91-881B-C44F204960B2}" type="presParOf" srcId="{F9BBBCF9-6ED2-4789-B394-296960AEA06E}" destId="{C4FC2D45-1167-46BA-83B3-B6A9957C9047}" srcOrd="0" destOrd="0" presId="urn:microsoft.com/office/officeart/2005/8/layout/hierarchy6"/>
    <dgm:cxn modelId="{C29D9441-E86E-43A7-A458-ACE33AF0403A}" type="presParOf" srcId="{F9BBBCF9-6ED2-4789-B394-296960AEA06E}" destId="{0B5654E1-AAFB-4088-BC72-94D5F4F7A977}" srcOrd="1" destOrd="0" presId="urn:microsoft.com/office/officeart/2005/8/layout/hierarchy6"/>
    <dgm:cxn modelId="{E5E5843F-B5AF-4310-869A-8AA5C5E36B8D}" type="presParOf" srcId="{0B5654E1-AAFB-4088-BC72-94D5F4F7A977}" destId="{4F7B7217-C0AD-4E90-B791-763DDDA12B70}" srcOrd="0" destOrd="0" presId="urn:microsoft.com/office/officeart/2005/8/layout/hierarchy6"/>
    <dgm:cxn modelId="{96DEDD06-52CE-414D-A24B-C789062DF97F}" type="presParOf" srcId="{0B5654E1-AAFB-4088-BC72-94D5F4F7A977}" destId="{241C1B9B-D120-4867-B9B2-B8D4BF137D88}" srcOrd="1" destOrd="0" presId="urn:microsoft.com/office/officeart/2005/8/layout/hierarchy6"/>
    <dgm:cxn modelId="{F83EB1E7-25B1-4706-9144-54925C6862E2}" type="presParOf" srcId="{241C1B9B-D120-4867-B9B2-B8D4BF137D88}" destId="{FD5A151E-EA49-4A83-B8C7-BB00A5191FBC}" srcOrd="0" destOrd="0" presId="urn:microsoft.com/office/officeart/2005/8/layout/hierarchy6"/>
    <dgm:cxn modelId="{7CB1243D-8C90-4C35-87A5-42E122C4EE48}" type="presParOf" srcId="{241C1B9B-D120-4867-B9B2-B8D4BF137D88}" destId="{E39351DA-7287-4665-A9B5-DE4139EEF3F9}" srcOrd="1" destOrd="0" presId="urn:microsoft.com/office/officeart/2005/8/layout/hierarchy6"/>
    <dgm:cxn modelId="{01A94B07-5941-4ADB-82BA-0C02B80E7064}" type="presParOf" srcId="{0B5654E1-AAFB-4088-BC72-94D5F4F7A977}" destId="{C26948C7-9517-4536-AB47-9FFBEDADFF5F}" srcOrd="2" destOrd="0" presId="urn:microsoft.com/office/officeart/2005/8/layout/hierarchy6"/>
    <dgm:cxn modelId="{D729600C-43B7-4A5F-9D32-DC59AD992B5C}" type="presParOf" srcId="{0B5654E1-AAFB-4088-BC72-94D5F4F7A977}" destId="{2620F895-3DB2-4826-8534-FF5AA7AAB1AC}" srcOrd="3" destOrd="0" presId="urn:microsoft.com/office/officeart/2005/8/layout/hierarchy6"/>
    <dgm:cxn modelId="{BD54B41C-8366-4413-AE5D-AF50A21BE5CD}" type="presParOf" srcId="{2620F895-3DB2-4826-8534-FF5AA7AAB1AC}" destId="{C6944CFA-DC12-453A-8D69-2380A8D19706}" srcOrd="0" destOrd="0" presId="urn:microsoft.com/office/officeart/2005/8/layout/hierarchy6"/>
    <dgm:cxn modelId="{98178453-1B34-4BEF-A0FB-E1C6393CFC54}" type="presParOf" srcId="{2620F895-3DB2-4826-8534-FF5AA7AAB1AC}" destId="{E936A179-E390-477D-8A9B-6DD016D7CB9E}" srcOrd="1" destOrd="0" presId="urn:microsoft.com/office/officeart/2005/8/layout/hierarchy6"/>
    <dgm:cxn modelId="{FDA682D7-0D43-4D18-BACC-76B37C380434}" type="presParOf" srcId="{0B5654E1-AAFB-4088-BC72-94D5F4F7A977}" destId="{7053D83D-B16D-4FEB-BC09-71562265789F}" srcOrd="4" destOrd="0" presId="urn:microsoft.com/office/officeart/2005/8/layout/hierarchy6"/>
    <dgm:cxn modelId="{C4839462-16D4-411B-B7FE-64FDE5383CE3}" type="presParOf" srcId="{0B5654E1-AAFB-4088-BC72-94D5F4F7A977}" destId="{38A395AC-2776-44B7-82FA-E1A47076A152}" srcOrd="5" destOrd="0" presId="urn:microsoft.com/office/officeart/2005/8/layout/hierarchy6"/>
    <dgm:cxn modelId="{CF369FA7-AE6A-4861-A6F0-AFF7C2050E83}" type="presParOf" srcId="{38A395AC-2776-44B7-82FA-E1A47076A152}" destId="{ECAA302C-4A94-4B64-A33E-3FAA04FE7B25}" srcOrd="0" destOrd="0" presId="urn:microsoft.com/office/officeart/2005/8/layout/hierarchy6"/>
    <dgm:cxn modelId="{9231250A-0946-4176-A8AD-3903B2B6B2F9}" type="presParOf" srcId="{38A395AC-2776-44B7-82FA-E1A47076A152}" destId="{941A9991-146A-4D8C-82D6-89C60B740630}" srcOrd="1" destOrd="0" presId="urn:microsoft.com/office/officeart/2005/8/layout/hierarchy6"/>
    <dgm:cxn modelId="{87BF7FBB-E81A-4A98-B2FB-F8021BBA7A6C}" type="presParOf" srcId="{0B5654E1-AAFB-4088-BC72-94D5F4F7A977}" destId="{6FE39EF6-218F-441A-B484-40485A4194AA}" srcOrd="6" destOrd="0" presId="urn:microsoft.com/office/officeart/2005/8/layout/hierarchy6"/>
    <dgm:cxn modelId="{5C1623A5-0435-4B24-B2EE-3FAE291F31A0}" type="presParOf" srcId="{0B5654E1-AAFB-4088-BC72-94D5F4F7A977}" destId="{E3D6AB67-4B40-47C6-8906-8AAFCB6B2902}" srcOrd="7" destOrd="0" presId="urn:microsoft.com/office/officeart/2005/8/layout/hierarchy6"/>
    <dgm:cxn modelId="{28EAB722-8C98-45B3-BFF3-080F74F1EDAB}" type="presParOf" srcId="{E3D6AB67-4B40-47C6-8906-8AAFCB6B2902}" destId="{339FA1F9-4329-475C-8D47-6F559E718CC6}" srcOrd="0" destOrd="0" presId="urn:microsoft.com/office/officeart/2005/8/layout/hierarchy6"/>
    <dgm:cxn modelId="{B479E604-6FF4-473F-B7BB-E84DDF0E0E8D}" type="presParOf" srcId="{E3D6AB67-4B40-47C6-8906-8AAFCB6B2902}" destId="{B3F253D3-3823-43A1-ABAE-400A9C45262B}" srcOrd="1" destOrd="0" presId="urn:microsoft.com/office/officeart/2005/8/layout/hierarchy6"/>
    <dgm:cxn modelId="{7F503856-249B-497F-A091-8D8D3CD5AC4A}" type="presParOf" srcId="{01A77A11-773F-4E13-B987-04030DD922FB}" destId="{011AAE08-E643-4BEB-87DB-259B9D7A7FAB}" srcOrd="6" destOrd="0" presId="urn:microsoft.com/office/officeart/2005/8/layout/hierarchy6"/>
    <dgm:cxn modelId="{DF77028E-7581-4025-8896-874E2AB5079F}" type="presParOf" srcId="{01A77A11-773F-4E13-B987-04030DD922FB}" destId="{EF6F0051-FF9B-45FB-8D8A-05596EF5F81C}" srcOrd="7" destOrd="0" presId="urn:microsoft.com/office/officeart/2005/8/layout/hierarchy6"/>
    <dgm:cxn modelId="{398721AC-6AA1-4448-9CB7-8EEF9BF77029}" type="presParOf" srcId="{EF6F0051-FF9B-45FB-8D8A-05596EF5F81C}" destId="{5830B0EC-AA8D-4D99-86F7-E37CE39AB5D3}" srcOrd="0" destOrd="0" presId="urn:microsoft.com/office/officeart/2005/8/layout/hierarchy6"/>
    <dgm:cxn modelId="{7910802C-C15E-43B6-ADE1-1CC42DCBA579}" type="presParOf" srcId="{EF6F0051-FF9B-45FB-8D8A-05596EF5F81C}" destId="{47393D77-7EF0-4ADD-9E2B-91D7851D488C}" srcOrd="1" destOrd="0" presId="urn:microsoft.com/office/officeart/2005/8/layout/hierarchy6"/>
    <dgm:cxn modelId="{879F99A8-7D74-41B1-B37B-40EE2D7C7187}" type="presParOf" srcId="{47393D77-7EF0-4ADD-9E2B-91D7851D488C}" destId="{60381D19-5DD8-4A7C-820E-6566492561D4}" srcOrd="0" destOrd="0" presId="urn:microsoft.com/office/officeart/2005/8/layout/hierarchy6"/>
    <dgm:cxn modelId="{FA6D4A54-49C0-4490-95A7-24A70CC7CB4E}" type="presParOf" srcId="{47393D77-7EF0-4ADD-9E2B-91D7851D488C}" destId="{DDFF5892-E84E-479A-9BBA-CBF6479123D6}" srcOrd="1" destOrd="0" presId="urn:microsoft.com/office/officeart/2005/8/layout/hierarchy6"/>
    <dgm:cxn modelId="{1D5FCCDB-9F5D-4471-BFEE-4FEF5D3359ED}" type="presParOf" srcId="{DDFF5892-E84E-479A-9BBA-CBF6479123D6}" destId="{2B2E368E-10F8-4614-A2F4-24CB395291B8}" srcOrd="0" destOrd="0" presId="urn:microsoft.com/office/officeart/2005/8/layout/hierarchy6"/>
    <dgm:cxn modelId="{65084547-D739-4646-8D87-A0EDC71B2206}" type="presParOf" srcId="{DDFF5892-E84E-479A-9BBA-CBF6479123D6}" destId="{3EF4D8CE-4D5D-4B84-80B4-AE914D1100F7}" srcOrd="1" destOrd="0" presId="urn:microsoft.com/office/officeart/2005/8/layout/hierarchy6"/>
    <dgm:cxn modelId="{5A26A229-E10C-4EC5-B8DC-7BB270BC2AC0}" type="presParOf" srcId="{EA028BAB-92D9-4AA2-A18F-7D90113B9D41}" destId="{18DA5698-8C40-410D-B230-A9789A6EFB1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2">
  <dgm:title val="Simple 4"/>
  <dgm:desc val="Simple 4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4" y="1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01FB0-19DD-4DA2-A74F-599B3FAD2AF3}" type="datetimeFigureOut">
              <a:rPr lang="en-US" smtClean="0"/>
              <a:pPr/>
              <a:t>7/20/2017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5551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4" y="8845551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D1CC0-9A8F-4031-B53E-6EC3DA92A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90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1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pPr>
              <a:defRPr/>
            </a:pPr>
            <a:fld id="{1D399A4A-A554-46BB-93FA-0B89781141D8}" type="datetimeFigureOut">
              <a:rPr lang="en-US"/>
              <a:pPr>
                <a:defRPr/>
              </a:pPr>
              <a:t>7/20/2017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1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pPr>
              <a:defRPr/>
            </a:pPr>
            <a:fld id="{B7C219FF-7FC0-4AB1-99B4-D428E5E706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47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219FF-7FC0-4AB1-99B4-D428E5E706B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January 28, 2009</a:t>
            </a: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4550" cy="34925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212" y="4423332"/>
            <a:ext cx="5155855" cy="4188908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1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Woody Biomass and                            Forest Utilization Workshop</a:t>
            </a:r>
          </a:p>
        </p:txBody>
      </p:sp>
    </p:spTree>
    <p:extLst>
      <p:ext uri="{BB962C8B-B14F-4D97-AF65-F5344CB8AC3E}">
        <p14:creationId xmlns:p14="http://schemas.microsoft.com/office/powerpoint/2010/main" val="116499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219FF-7FC0-4AB1-99B4-D428E5E706B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5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8BEE7B2-AE6A-4C65-9FF7-2F0FD2842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600C-605A-4741-8922-373E6467F7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7F72E-B4BB-4AFD-A3AB-4CB507E05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Date Author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INTERNAL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3A3C-F378-4ECE-A09C-8538A71964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86182" y="6264000"/>
            <a:ext cx="3357586" cy="363600"/>
          </a:xfrm>
        </p:spPr>
        <p:txBody>
          <a:bodyPr anchor="ctr" anchorCtr="0"/>
          <a:lstStyle>
            <a:lvl1pPr>
              <a:buNone/>
              <a:defRPr sz="800" i="0">
                <a:solidFill>
                  <a:srgbClr val="005E57"/>
                </a:solidFill>
              </a:defRPr>
            </a:lvl1pPr>
          </a:lstStyle>
          <a:p>
            <a:pPr lvl="0"/>
            <a:r>
              <a:rPr lang="en-US" noProof="0" smtClean="0"/>
              <a:t>Source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5936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FA9E-2DF0-4D6D-8BE6-A6C597F7A3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5CD7-5529-4BCB-9C40-A28FF60B6A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720BA-E685-44FF-B768-6CA940D9F8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9AE38-DD89-4C09-B3E0-4757E1B2F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B1321-8AAB-451C-971A-0B263CB3A8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FDDF5-2579-41CF-A0F9-5ABF7BD1F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D67F-228D-439E-BBE1-195CAABB6C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8B9E6-3E40-41DC-B6DA-B2F935E3B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2B42AF8C-4485-4ECA-9664-B67ADC863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9" r:id="rId8"/>
    <p:sldLayoutId id="2147483750" r:id="rId9"/>
    <p:sldLayoutId id="2147483746" r:id="rId10"/>
    <p:sldLayoutId id="2147483747" r:id="rId11"/>
    <p:sldLayoutId id="2147483751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gif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228600"/>
            <a:ext cx="3505200" cy="1828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Development and Construction of a 100 MW Biomass Power Plant</a:t>
            </a:r>
            <a:b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Gainesville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, Florida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599" y="4792132"/>
            <a:ext cx="3158067" cy="1184581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project overview by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Leonard Fagan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Vice President of Engineering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Energy Management, Inc.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908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24194" r="9275" b="19355"/>
          <a:stretch/>
        </p:blipFill>
        <p:spPr>
          <a:xfrm>
            <a:off x="4821328" y="3154561"/>
            <a:ext cx="3124200" cy="1600200"/>
          </a:xfrm>
          <a:prstGeom prst="rect">
            <a:avLst/>
          </a:prstGeom>
          <a:ln>
            <a:solidFill>
              <a:schemeClr val="tx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351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643812" cy="4232275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1620 psig 1005</a:t>
            </a:r>
            <a:r>
              <a:rPr lang="en-US" sz="2200" baseline="30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F superheater outlet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4 STG bleeds for feed water heating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440</a:t>
            </a:r>
            <a:r>
              <a:rPr lang="en-US" sz="2200" baseline="30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F feed water to economizer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2.4 in hg abs design condenser vacuum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Fuel moisture 50% design, 45% guarantee, 41% average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Optimized auxiliary power 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Low net heat rate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Cycle Design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364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3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  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Heat Balance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412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295400"/>
            <a:ext cx="802903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4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042988" y="1066800"/>
            <a:ext cx="6777037" cy="5105400"/>
          </a:xfrm>
        </p:spPr>
        <p:txBody>
          <a:bodyPr/>
          <a:lstStyle/>
          <a:p>
            <a:pPr marL="228600" indent="-228600" eaLnBrk="1" hangingPunct="1">
              <a:buFont typeface="Wingdings" pitchFamily="2" charset="2"/>
              <a:buChar char="§"/>
            </a:pPr>
            <a:endParaRPr lang="en-US" sz="2200" dirty="0" smtClean="0">
              <a:latin typeface="Tahoma" pitchFamily="34" charset="0"/>
              <a:cs typeface="Tahoma" pitchFamily="34" charset="0"/>
            </a:endParaRPr>
          </a:p>
          <a:p>
            <a:pPr marL="228600" indent="-228600" eaLnBrk="1" hangingPunct="1">
              <a:buFont typeface="Wingdings" pitchFamily="2" charset="2"/>
              <a:buChar char="§"/>
            </a:pPr>
            <a:endParaRPr lang="en-US" sz="2200" dirty="0" smtClean="0">
              <a:latin typeface="Tahoma" pitchFamily="34" charset="0"/>
              <a:cs typeface="Tahoma" pitchFamily="34" charset="0"/>
            </a:endParaRPr>
          </a:p>
          <a:p>
            <a:pPr marL="228600" indent="-22860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Bubbling fluidized bed boiler 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930,000 pph, 1,620 psig/1005 </a:t>
            </a:r>
            <a:r>
              <a:rPr lang="en-US" sz="2200" baseline="30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 F designed for 50% moisture fuel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Similar to Nacogdoches design through economizer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Natural gas start up burners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Hot </a:t>
            </a:r>
            <a:r>
              <a:rPr lang="en-US" sz="2200" kern="0" dirty="0" smtClean="0">
                <a:latin typeface="Tahoma" pitchFamily="34" charset="0"/>
                <a:cs typeface="Tahoma" pitchFamily="34" charset="0"/>
              </a:rPr>
              <a:t>baghouse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 (450</a:t>
            </a:r>
            <a:r>
              <a:rPr lang="en-US" sz="2200" baseline="30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F operational temperature)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Sorbent injection using Sodium Bicarbonate</a:t>
            </a: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Low dust </a:t>
            </a:r>
            <a:r>
              <a:rPr lang="en-US" sz="2200" dirty="0" smtClean="0">
                <a:latin typeface="Tahoma" pitchFamily="34" charset="0"/>
                <a:cs typeface="Tahoma" pitchFamily="34" charset="0"/>
              </a:rPr>
              <a:t>SCR Catalyst by Ceram</a:t>
            </a:r>
            <a:endParaRPr lang="en-US" sz="2200" dirty="0" smtClean="0">
              <a:latin typeface="Tahoma" pitchFamily="34" charset="0"/>
              <a:cs typeface="Tahoma" pitchFamily="34" charset="0"/>
            </a:endParaRPr>
          </a:p>
          <a:p>
            <a:pPr marL="228600" indent="-228600" eaLnBrk="1" hangingPunct="1"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Metso provided design, supply and erection of boiler island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Metso Boiler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46" y="1060490"/>
            <a:ext cx="2438400" cy="8318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46" y="1185902"/>
            <a:ext cx="2295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766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76200"/>
            <a:ext cx="3581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Project Description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3750" y="1219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Metso HYBEX </a:t>
            </a:r>
            <a:r>
              <a:rPr lang="fi-FI" sz="20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boiler</a:t>
            </a:r>
            <a:br>
              <a:rPr lang="fi-FI" sz="20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Bubbling Fluidized Bed (BFB) technology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12" y="2438400"/>
            <a:ext cx="533518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2209800"/>
            <a:ext cx="3962400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E05314"/>
              </a:buClr>
              <a:buSzPct val="130000"/>
            </a:pPr>
            <a:r>
              <a:rPr lang="en-GB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Steam: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292 MW</a:t>
            </a:r>
            <a:r>
              <a:rPr lang="en-GB" sz="1600" baseline="-25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(100 MWe)	</a:t>
            </a:r>
            <a:r>
              <a:rPr lang="en-GB" sz="1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930,000 </a:t>
            </a:r>
            <a: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lbs/hr</a:t>
            </a:r>
            <a:b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1645 psi</a:t>
            </a:r>
            <a:b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1005 °F</a:t>
            </a:r>
          </a:p>
          <a:p>
            <a:pPr>
              <a:spcBef>
                <a:spcPts val="600"/>
              </a:spcBef>
            </a:pPr>
            <a:r>
              <a:rPr lang="en-GB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Boiler:</a:t>
            </a:r>
            <a:r>
              <a:rPr lang="en-GB" sz="1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Similar to Nacogdoches design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/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Stainless </a:t>
            </a:r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finishing superheater </a:t>
            </a:r>
            <a:r>
              <a:rPr lang="en-US" sz="1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Hydrobeam </a:t>
            </a:r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bottom</a:t>
            </a:r>
          </a:p>
          <a:p>
            <a:pPr>
              <a:spcBef>
                <a:spcPct val="20000"/>
              </a:spcBef>
              <a:buClr>
                <a:srgbClr val="E05314"/>
              </a:buClr>
              <a:buSzPct val="130000"/>
            </a:pPr>
            <a:endParaRPr lang="en-US" sz="1600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rgbClr val="E05314"/>
              </a:buClr>
              <a:buSzPct val="130000"/>
            </a:pPr>
            <a:endParaRPr lang="en-US" sz="1600" dirty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rgbClr val="E05314"/>
              </a:buClr>
              <a:buSzPct val="130000"/>
            </a:pP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42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76200"/>
            <a:ext cx="35052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Project Description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14"/>
          <p:cNvPicPr>
            <a:picLocks/>
          </p:cNvPicPr>
          <p:nvPr/>
        </p:nvPicPr>
        <p:blipFill>
          <a:blip r:embed="rId3" cstate="screen"/>
          <a:srcRect l="11633" r="11633"/>
          <a:stretch>
            <a:fillRect/>
          </a:stretch>
        </p:blipFill>
        <p:spPr bwMode="auto">
          <a:xfrm>
            <a:off x="834325" y="2514600"/>
            <a:ext cx="4118675" cy="345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GREC:	World’s largest BFB with</a:t>
            </a:r>
          </a:p>
          <a:p>
            <a:r>
              <a:rPr lang="en-US" sz="20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lowest flue gas emissions</a:t>
            </a:r>
            <a:endParaRPr lang="en-US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8113" y="3429000"/>
            <a:ext cx="30685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Fulfills EPA’s most recent flue gas emission limits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SCR for NO</a:t>
            </a:r>
            <a:r>
              <a:rPr lang="en-US" baseline="-25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emissions</a:t>
            </a:r>
            <a:endParaRPr lang="en-US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Baghouse filters </a:t>
            </a:r>
            <a:r>
              <a:rPr lang="en-US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dry sorbent </a:t>
            </a:r>
            <a:r>
              <a:rPr lang="en-US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feeding</a:t>
            </a:r>
          </a:p>
          <a:p>
            <a:endParaRPr lang="en-US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 l="42057" t="28220"/>
          <a:stretch>
            <a:fillRect/>
          </a:stretch>
        </p:blipFill>
        <p:spPr bwMode="auto">
          <a:xfrm>
            <a:off x="5542012" y="609600"/>
            <a:ext cx="2566203" cy="2090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78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689600" cy="4267200"/>
          </a:xfrm>
          <a:prstGeom prst="rect">
            <a:avLst/>
          </a:prstGeom>
          <a:noFill/>
          <a:ln w="9525">
            <a:solidFill>
              <a:schemeClr val="tx2">
                <a:alpha val="50000"/>
              </a:schemeClr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07538" y="76200"/>
            <a:ext cx="19314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94C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Fluidization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6671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023938" y="2057400"/>
            <a:ext cx="6934200" cy="4648200"/>
          </a:xfrm>
        </p:spPr>
        <p:txBody>
          <a:bodyPr/>
          <a:lstStyle/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SST900 condensing steam turbine generator</a:t>
            </a:r>
          </a:p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Made in Finspong, Sweden</a:t>
            </a:r>
          </a:p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1,575 psig 1,000</a:t>
            </a:r>
            <a:r>
              <a:rPr lang="en-US" baseline="30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F rated at 116.1 MW</a:t>
            </a:r>
          </a:p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Axial exhaust condensing at 2.4 in Hg Abs</a:t>
            </a:r>
          </a:p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4 heater bleeds</a:t>
            </a:r>
          </a:p>
          <a:p>
            <a:pPr marL="228600" indent="4572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Brush 136.6 MVA, 13.8 kV TEWAC generator</a:t>
            </a:r>
          </a:p>
          <a:p>
            <a:pPr marL="228600" indent="0" eaLnBrk="1" hangingPunct="1">
              <a:spcBef>
                <a:spcPts val="1200"/>
              </a:spcBef>
              <a:buSzPct val="100000"/>
              <a:buNone/>
            </a:pPr>
            <a:endParaRPr lang="en-US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457200" indent="-228600" eaLnBrk="1" hangingPunct="1">
              <a:buSzPct val="100000"/>
              <a:buFont typeface="Wingdings" pitchFamily="2" charset="2"/>
              <a:buChar char="§"/>
            </a:pPr>
            <a:endParaRPr lang="en-US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19600" y="152400"/>
            <a:ext cx="4038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Siemens Steam Turbine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457200"/>
            <a:ext cx="2362200" cy="18897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86399"/>
            <a:ext cx="18573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7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Plant Control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412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8" y="1219200"/>
            <a:ext cx="7510462" cy="5181600"/>
          </a:xfrm>
        </p:spPr>
        <p:txBody>
          <a:bodyPr/>
          <a:lstStyle/>
          <a:p>
            <a:pPr marL="457200" indent="-228600">
              <a:buSzPct val="100000"/>
              <a:buFont typeface="Wingdings" pitchFamily="2" charset="2"/>
              <a:buChar char="§"/>
            </a:pP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DCS – Metso Automation 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DNA</a:t>
            </a:r>
          </a:p>
          <a:p>
            <a:pPr marL="800100" lvl="0" indent="-342900" defTabSz="228600"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BFB Boiler monitoring 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control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HIMA integrated into DCS for 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start-up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burners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BOP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Advanced boiler controls optimization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AGC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Coordinated control</a:t>
            </a:r>
          </a:p>
          <a:p>
            <a:pPr marL="800100" lvl="0" indent="-342900" defTabSz="22860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Training simulator</a:t>
            </a:r>
          </a:p>
          <a:p>
            <a:pPr marL="457200" indent="-228600">
              <a:spcBef>
                <a:spcPts val="800"/>
              </a:spcBef>
              <a:buSzPct val="100000"/>
              <a:buFont typeface="Wingdings" pitchFamily="2" charset="2"/>
              <a:buChar char="§"/>
            </a:pP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Wood yard 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PLC with control room HMI</a:t>
            </a:r>
          </a:p>
          <a:p>
            <a:pPr marL="457200" indent="-228600">
              <a:spcBef>
                <a:spcPts val="800"/>
              </a:spcBef>
              <a:buSzPct val="100000"/>
              <a:buFont typeface="Wingdings" pitchFamily="2" charset="2"/>
              <a:buChar char="§"/>
            </a:pP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Siemens STG PLC</a:t>
            </a:r>
          </a:p>
          <a:p>
            <a:pPr marL="457200" indent="-228600">
              <a:spcBef>
                <a:spcPts val="800"/>
              </a:spcBef>
              <a:buSzPct val="100000"/>
              <a:buFont typeface="Wingdings" pitchFamily="2" charset="2"/>
              <a:buChar char="§"/>
            </a:pP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Aquatech water treatment PLC</a:t>
            </a:r>
          </a:p>
          <a:p>
            <a:pPr marL="457200" indent="-228600">
              <a:spcBef>
                <a:spcPts val="800"/>
              </a:spcBef>
              <a:buSzPct val="100000"/>
              <a:buFont typeface="Wingdings" pitchFamily="2" charset="2"/>
              <a:buChar char="§"/>
            </a:pP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CEMS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PLC with computer 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control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room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228600"/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5814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Control &amp; DCS Rooms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412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8842" r="10000"/>
          <a:stretch/>
        </p:blipFill>
        <p:spPr>
          <a:xfrm>
            <a:off x="762000" y="2209800"/>
            <a:ext cx="4267200" cy="249015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7407" b="6584"/>
          <a:stretch/>
        </p:blipFill>
        <p:spPr>
          <a:xfrm>
            <a:off x="5410200" y="1066800"/>
            <a:ext cx="2739171" cy="22860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5430" r="2365"/>
          <a:stretch/>
        </p:blipFill>
        <p:spPr>
          <a:xfrm>
            <a:off x="5376803" y="3733800"/>
            <a:ext cx="2805963" cy="2286000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36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2286000" cy="533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Aerial View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682153" cy="45720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4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1042988" y="1066800"/>
            <a:ext cx="6958012" cy="4876800"/>
          </a:xfrm>
        </p:spPr>
        <p:txBody>
          <a:bodyPr anchor="ctr" anchorCtr="0"/>
          <a:lstStyle/>
          <a:p>
            <a:pPr marL="69850" indent="0" algn="ctr" eaLnBrk="1" hangingPunct="1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GREC is a limited partnership between:</a:t>
            </a:r>
          </a:p>
          <a:p>
            <a:pPr marL="69850" indent="0" algn="ctr" eaLnBrk="1" hangingPunct="1"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marL="69850" indent="0" algn="ctr" eaLnBrk="1" hangingPunct="1"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marL="69850" indent="0" algn="ctr" eaLnBrk="1" hangingPunct="1">
              <a:buNone/>
            </a:pPr>
            <a:endParaRPr lang="en-US" sz="2800" dirty="0">
              <a:latin typeface="Tahoma" pitchFamily="34" charset="0"/>
              <a:cs typeface="Tahoma" pitchFamily="34" charset="0"/>
            </a:endParaRPr>
          </a:p>
          <a:p>
            <a:pPr marL="69850" indent="0" algn="ctr" eaLnBrk="1" hangingPunct="1"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marL="69850" indent="0" algn="ctr" eaLnBrk="1" hangingPunct="1"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marL="69850" indent="0" algn="ctr" eaLnBrk="1" hangingPunct="1">
              <a:buNone/>
            </a:pP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and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b="1" dirty="0" err="1" smtClean="0">
                <a:latin typeface="Tahoma" pitchFamily="34" charset="0"/>
                <a:cs typeface="Tahoma" pitchFamily="34" charset="0"/>
              </a:rPr>
              <a:t>Fagen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 Principals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24622" y="76200"/>
            <a:ext cx="37084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Ownership Structure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1" y="2185570"/>
            <a:ext cx="2703512" cy="779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27716"/>
            <a:ext cx="2514600" cy="887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3276600"/>
            <a:ext cx="1752600" cy="1390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14243"/>
            <a:ext cx="4038600" cy="5334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View from West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4688"/>
            <a:ext cx="7230501" cy="45720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86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35814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View from SE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76400"/>
            <a:ext cx="7010402" cy="4114800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8200" y="135467"/>
            <a:ext cx="35814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View of Wood Yard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5"/>
          <a:stretch/>
        </p:blipFill>
        <p:spPr>
          <a:xfrm>
            <a:off x="838200" y="1676400"/>
            <a:ext cx="7484444" cy="3612022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07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0" y="76200"/>
            <a:ext cx="2113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92D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Truck Tippers</a:t>
            </a:r>
            <a:endParaRPr lang="en-US" sz="2200" dirty="0">
              <a:solidFill>
                <a:srgbClr val="92D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5871"/>
          <a:stretch/>
        </p:blipFill>
        <p:spPr>
          <a:xfrm>
            <a:off x="1295400" y="1524000"/>
            <a:ext cx="6579501" cy="429768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315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071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0" y="76200"/>
            <a:ext cx="22669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92D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Trucks Tipping</a:t>
            </a:r>
            <a:endParaRPr lang="en-US" sz="2200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>
          <a:xfrm>
            <a:off x="1219200" y="1371600"/>
            <a:ext cx="6804838" cy="45720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780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37338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Stacker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Reclaimer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096000" cy="4572000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343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37338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Wagner at Work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/>
          <a:stretch/>
        </p:blipFill>
        <p:spPr>
          <a:xfrm>
            <a:off x="1524000" y="1371600"/>
            <a:ext cx="6410599" cy="4572000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394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37338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Wagner at Work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 b="9903"/>
          <a:stretch/>
        </p:blipFill>
        <p:spPr>
          <a:xfrm>
            <a:off x="4681538" y="1122901"/>
            <a:ext cx="3553233" cy="1828800"/>
          </a:xfr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28056" r="21472" b="25933"/>
          <a:stretch/>
        </p:blipFill>
        <p:spPr>
          <a:xfrm>
            <a:off x="1757375" y="3352800"/>
            <a:ext cx="5773605" cy="2777984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4855"/>
          <a:stretch/>
        </p:blipFill>
        <p:spPr>
          <a:xfrm>
            <a:off x="838201" y="1143000"/>
            <a:ext cx="3469018" cy="18288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73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510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GREC will need approximately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1 million green tons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of biomass fuel per year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Urban Wood </a:t>
            </a:r>
          </a:p>
          <a:p>
            <a:pPr marL="514350" lvl="1" indent="-285750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Clean wood waste consisting of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urban tree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debris from tree surgeons, municipal brush, pallets</a:t>
            </a:r>
          </a:p>
          <a:p>
            <a:pPr marL="514350" lvl="1" indent="-285750"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construction and demolition debris or municipal solid waste will be utilized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lvl="0" indent="-22860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Forest Biomass </a:t>
            </a:r>
          </a:p>
          <a:p>
            <a:pPr marL="5143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Low-value trees, tree tops, and branches remaining after commercial tree harvest and land clearing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Mill Residues </a:t>
            </a:r>
          </a:p>
          <a:p>
            <a:pPr marL="5143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Residues from primary and secondary wood processing (bark, saw dust, shavings, scraps, and wood chips)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/>
          <a:srcRect t="7407" b="18518"/>
          <a:stretch>
            <a:fillRect/>
          </a:stretch>
        </p:blipFill>
        <p:spPr bwMode="auto">
          <a:xfrm>
            <a:off x="5936096" y="2595032"/>
            <a:ext cx="2438400" cy="1354667"/>
          </a:xfrm>
          <a:prstGeom prst="rect">
            <a:avLst/>
          </a:prstGeom>
          <a:noFill/>
          <a:ln w="9525">
            <a:solidFill>
              <a:schemeClr val="tx2">
                <a:alpha val="50000"/>
              </a:schemeClr>
            </a:solidFill>
            <a:miter lim="800000"/>
            <a:headEnd/>
            <a:tailEnd/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  <p:pic>
        <p:nvPicPr>
          <p:cNvPr id="11" name="Picture 14" descr="484764467_picture 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0" y="4114800"/>
            <a:ext cx="2437246" cy="1828800"/>
          </a:xfrm>
          <a:prstGeom prst="rect">
            <a:avLst/>
          </a:prstGeom>
          <a:noFill/>
          <a:ln w="9525" cmpd="sng">
            <a:solidFill>
              <a:schemeClr val="tx2">
                <a:alpha val="50000"/>
              </a:schemeClr>
            </a:solidFill>
            <a:miter lim="800000"/>
            <a:headEnd/>
            <a:tailEnd/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 b="25000"/>
          <a:stretch>
            <a:fillRect/>
          </a:stretch>
        </p:blipFill>
        <p:spPr bwMode="auto">
          <a:xfrm>
            <a:off x="5943600" y="990600"/>
            <a:ext cx="2438400" cy="1447800"/>
          </a:xfrm>
          <a:prstGeom prst="rect">
            <a:avLst/>
          </a:prstGeom>
          <a:noFill/>
          <a:ln w="9525" cmpd="sng">
            <a:solidFill>
              <a:schemeClr val="tx2">
                <a:alpha val="50000"/>
              </a:schemeClr>
            </a:solidFill>
            <a:miter lim="800000"/>
            <a:headEnd/>
            <a:tailEnd/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18207" y="63268"/>
            <a:ext cx="2146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Fuel Sources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762000" y="1955884"/>
            <a:ext cx="7696200" cy="4140115"/>
          </a:xfrm>
        </p:spPr>
        <p:txBody>
          <a:bodyPr/>
          <a:lstStyle/>
          <a:p>
            <a:pPr marL="69850" indent="0" eaLnBrk="1" hangingPunct="1">
              <a:buSzPct val="100000"/>
              <a:buNone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GREC has subcontracted to NAES Corporation to operate and maintain the plant on a 24/7 basis.  NAES has 41 full-time employees working at GREC.</a:t>
            </a:r>
          </a:p>
          <a:p>
            <a:pPr marL="69850" indent="0" eaLnBrk="1" hangingPunct="1">
              <a:spcBef>
                <a:spcPts val="0"/>
              </a:spcBef>
              <a:buSzPct val="100000"/>
              <a:buNone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69850" indent="0" eaLnBrk="1" hangingPunct="1">
              <a:spcBef>
                <a:spcPts val="0"/>
              </a:spcBef>
              <a:buSzPct val="100000"/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69850" indent="0" eaLnBrk="1" hangingPunct="1">
              <a:spcBef>
                <a:spcPts val="0"/>
              </a:spcBef>
              <a:buSzPct val="100000"/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92596" y="69013"/>
            <a:ext cx="2362200" cy="39423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 &amp; M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484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36" y="1143000"/>
            <a:ext cx="2160060" cy="445117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109521"/>
              </p:ext>
            </p:extLst>
          </p:nvPr>
        </p:nvGraphicFramePr>
        <p:xfrm>
          <a:off x="762000" y="3124200"/>
          <a:ext cx="7620000" cy="274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8857" y="76200"/>
            <a:ext cx="38100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Project Description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257800"/>
          </a:xfrm>
        </p:spPr>
        <p:txBody>
          <a:bodyPr/>
          <a:lstStyle/>
          <a:p>
            <a:pPr marL="228600" indent="0">
              <a:spcBef>
                <a:spcPts val="0"/>
              </a:spcBef>
              <a:buSzPct val="100000"/>
              <a:buNone/>
            </a:pP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100 MW biomass-fired generating facility</a:t>
            </a:r>
          </a:p>
          <a:p>
            <a:pPr marL="457200" lvl="1" indent="-22860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Metso HYBEX</a:t>
            </a:r>
            <a:r>
              <a:rPr lang="en-US" sz="1400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TM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Bubbling Fluidized Bed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(BFB)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boiler will combust wood waste fuel to produce superheated steam</a:t>
            </a:r>
          </a:p>
          <a:p>
            <a:pPr marL="228600" indent="0">
              <a:spcBef>
                <a:spcPts val="1200"/>
              </a:spcBef>
              <a:buSzPct val="100000"/>
              <a:buNone/>
            </a:pP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Primary fuels are wood and wood waste</a:t>
            </a:r>
          </a:p>
          <a:p>
            <a:pPr marL="514350" lvl="1" indent="-28575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Forest, mill, and agricultural residues;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waste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pallets;</a:t>
            </a:r>
          </a:p>
          <a:p>
            <a:pPr marL="457200" lvl="1" indent="0">
              <a:spcBef>
                <a:spcPts val="0"/>
              </a:spcBef>
              <a:buSzPct val="100000"/>
              <a:buNone/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urban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wood waste; thinning's; slash; and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storm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debris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lvl="1" indent="-228600">
              <a:spcBef>
                <a:spcPts val="1200"/>
              </a:spcBef>
              <a:buNone/>
            </a:pP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Efficient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and clean design</a:t>
            </a:r>
          </a:p>
          <a:p>
            <a:pPr marL="457200" lvl="1" indent="-22860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Low heat rate due to advanced boiler design and steam cycle</a:t>
            </a:r>
          </a:p>
          <a:p>
            <a:pPr marL="457200" lvl="1" indent="-228600"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Low emissions through clean combustion process</a:t>
            </a:r>
          </a:p>
          <a:p>
            <a:pPr marL="742950" lvl="2" indent="-285750">
              <a:spcBef>
                <a:spcPts val="600"/>
              </a:spcBef>
              <a:buSzPct val="100000"/>
              <a:buFont typeface="Wingdings" pitchFamily="2" charset="2"/>
              <a:buChar char="ü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SCR to reduce NO</a:t>
            </a:r>
            <a:r>
              <a:rPr lang="en-US" sz="1400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emissions</a:t>
            </a:r>
          </a:p>
          <a:p>
            <a:pPr marL="742950" lvl="2" indent="-28575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Baghouse to reduce particulate emissions</a:t>
            </a:r>
          </a:p>
          <a:p>
            <a:pPr marL="742950" lvl="2" indent="-285750">
              <a:spcBef>
                <a:spcPts val="0"/>
              </a:spcBef>
              <a:buSzPct val="100000"/>
              <a:buFont typeface="Wingdings" pitchFamily="2" charset="2"/>
              <a:buChar char="ü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Sorbent injection for acid gas reduction</a:t>
            </a:r>
          </a:p>
          <a:p>
            <a:pPr marL="228600" indent="0">
              <a:spcBef>
                <a:spcPts val="1200"/>
              </a:spcBef>
              <a:buNone/>
            </a:pP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Located 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Gainesville, Florida</a:t>
            </a:r>
          </a:p>
          <a:p>
            <a:pPr marL="457200" lvl="1" indent="-228600">
              <a:spcBef>
                <a:spcPts val="60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Well-positioned to capture fuel resource from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north central Florida wood basket,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as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well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as urban wood waste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region</a:t>
            </a:r>
          </a:p>
          <a:p>
            <a:pPr marL="457200" lvl="1" indent="-228600"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Co-located with existing coal facility</a:t>
            </a:r>
          </a:p>
          <a:p>
            <a:pPr marL="457200" lvl="1" indent="-228600">
              <a:spcBef>
                <a:spcPts val="0"/>
              </a:spcBef>
              <a:buSzPct val="100000"/>
              <a:buFont typeface="Wingdings" pitchFamily="2" charset="2"/>
              <a:buChar char="§"/>
            </a:pP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Utilizing groundwater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 reclaimed water for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process water needs</a:t>
            </a:r>
          </a:p>
          <a:p>
            <a:pPr marL="457200" indent="-228600">
              <a:spcBef>
                <a:spcPts val="0"/>
              </a:spcBef>
              <a:buFont typeface="Wingdings" pitchFamily="2" charset="2"/>
              <a:buChar char="q"/>
            </a:pP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08" y="1524000"/>
            <a:ext cx="3267148" cy="3783013"/>
          </a:xfrm>
          <a:prstGeom prst="rect">
            <a:avLst/>
          </a:prstGeom>
          <a:noFill/>
          <a:ln w="9525">
            <a:solidFill>
              <a:schemeClr val="tx2">
                <a:alpha val="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66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762000" y="1676400"/>
            <a:ext cx="7696200" cy="44196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SzPct val="100000"/>
              <a:buFont typeface="Wingdings" pitchFamily="2" charset="2"/>
              <a:buChar char="§"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69850" indent="0" eaLnBrk="1" hangingPunct="1">
              <a:spcBef>
                <a:spcPts val="0"/>
              </a:spcBef>
              <a:buSzPct val="100000"/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GREC has subcontracted to BioResource Management, Inc. (BRM) to manage fuel procurement and ensure forest sustainability standards are met.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BRM is a Gainesville-based consulting firm that specializes in biomass supply services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BRM has 4 full-time employees on site:  Biomass Procurement Manager, Quality Control Manager, Accounts Manager and Field Forester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31666" y="33867"/>
            <a:ext cx="3886200" cy="4365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Fuel Procurement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484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64" y="1156230"/>
            <a:ext cx="1823403" cy="8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0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1"/>
          <p:cNvSpPr>
            <a:spLocks noGrp="1"/>
          </p:cNvSpPr>
          <p:nvPr>
            <p:ph idx="1"/>
          </p:nvPr>
        </p:nvSpPr>
        <p:spPr>
          <a:xfrm>
            <a:off x="762000" y="1447800"/>
            <a:ext cx="7058025" cy="4953000"/>
          </a:xfrm>
        </p:spPr>
        <p:txBody>
          <a:bodyPr/>
          <a:lstStyle/>
          <a:p>
            <a:pPr lvl="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High water table</a:t>
            </a:r>
          </a:p>
          <a:p>
            <a:pPr lvl="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Extensive dewatering</a:t>
            </a:r>
          </a:p>
          <a:p>
            <a:pPr lvl="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1200 augur cast piles</a:t>
            </a:r>
          </a:p>
          <a:p>
            <a:pPr lvl="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Average grade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build-up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feet</a:t>
            </a:r>
          </a:p>
          <a:p>
            <a:pPr marL="69850" indent="0" eaLnBrk="1" hangingPunct="1">
              <a:spcBef>
                <a:spcPts val="1200"/>
              </a:spcBef>
              <a:buSzPct val="100000"/>
              <a:buNone/>
            </a:pPr>
            <a:endParaRPr lang="en-US" sz="1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31945" y="131763"/>
            <a:ext cx="3773291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Construction Challenges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532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4038600"/>
            <a:ext cx="3473095" cy="18288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3352800"/>
            <a:ext cx="3296686" cy="18288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2438400" cy="18288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chemeClr val="tx2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6800" y="76200"/>
            <a:ext cx="3033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4C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Early Construction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52500" y="39624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Conveyor Tunnel Rebar – Sept 2011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34" y="3048000"/>
            <a:ext cx="3657600" cy="27432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379102" y="5937646"/>
            <a:ext cx="2969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Conduit Installation – Oct 2011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3810000" cy="285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84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738078" cy="3538504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876800" y="76200"/>
            <a:ext cx="3033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4C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Early Construction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5257800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Aerial View – March 2012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64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838200" y="1676400"/>
            <a:ext cx="3581400" cy="4232275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Low Dust SCR for NOx Control (hot bag house)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Sorbent injection for HCl, HF and SAM (sodium bicarbonate)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Low levels of HCl and HF pushing measuring limits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IB MACT addition of Hg and low PM</a:t>
            </a:r>
          </a:p>
          <a:p>
            <a:pPr eaLnBrk="1" hangingPunct="1">
              <a:buSzPct val="100000"/>
              <a:buFont typeface="Wingdings" pitchFamily="2" charset="2"/>
              <a:buChar char="§"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Emissions Challenges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556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nagit_PPTC4C7" descr="PPTC4C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981200"/>
            <a:ext cx="4085492" cy="33194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View of Baghouse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46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9808" b="3388"/>
          <a:stretch/>
        </p:blipFill>
        <p:spPr>
          <a:xfrm>
            <a:off x="1219200" y="1295400"/>
            <a:ext cx="6683395" cy="4765122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325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>
          <a:xfrm>
            <a:off x="838200" y="1371600"/>
            <a:ext cx="7239000" cy="4572000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Boiler blowdown, RO &amp; filter backwash &amp; miscellaneous sumps to cooling tower basin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Cooling tower blowdown to 80,000-gallon waste water tank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Aquatech ZLD system design and supply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Vertical tube falling film evaporator sized for 165 gpm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Forced circulation crystallizer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Distillate back to process water system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Crystallizer belt filter press 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Salt cake to landfill</a:t>
            </a:r>
          </a:p>
          <a:p>
            <a:pPr eaLnBrk="1" hangingPunct="1">
              <a:buSzPct val="100000"/>
              <a:buFont typeface="Wingdings" pitchFamily="2" charset="2"/>
              <a:buChar char="§"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SzPct val="100000"/>
              <a:buFont typeface="Wingdings" pitchFamily="2" charset="2"/>
              <a:buChar char="§"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429000" cy="5127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Zero Discharge Site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58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>
          <a:xfrm>
            <a:off x="838200" y="1600200"/>
            <a:ext cx="7239000" cy="4232275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§"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SzPct val="100000"/>
              <a:buFont typeface="Wingdings" pitchFamily="2" charset="2"/>
              <a:buChar char="§"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3505200" cy="5127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Zero Discharge System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58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b="2459"/>
          <a:stretch/>
        </p:blipFill>
        <p:spPr>
          <a:xfrm>
            <a:off x="1723869" y="1399082"/>
            <a:ext cx="5778708" cy="4459574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720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762000" y="1676400"/>
            <a:ext cx="7696200" cy="4419600"/>
          </a:xfrm>
        </p:spPr>
        <p:txBody>
          <a:bodyPr/>
          <a:lstStyle/>
          <a:p>
            <a:pPr marL="69850" indent="0" algn="ctr" eaLnBrk="1" hangingPunct="1">
              <a:spcBef>
                <a:spcPts val="0"/>
              </a:spcBef>
              <a:buSzPct val="100000"/>
              <a:buNone/>
            </a:pPr>
            <a:r>
              <a:rPr lang="en-US" b="1" dirty="0" smtClean="0">
                <a:latin typeface="Tahoma" pitchFamily="34" charset="0"/>
                <a:cs typeface="Tahoma" pitchFamily="34" charset="0"/>
              </a:rPr>
              <a:t>Overview of Performance Test Results</a:t>
            </a:r>
            <a:endParaRPr lang="en-US" b="1" dirty="0">
              <a:latin typeface="Tahoma" pitchFamily="34" charset="0"/>
              <a:cs typeface="Tahoma" pitchFamily="34" charset="0"/>
            </a:endParaRPr>
          </a:p>
          <a:p>
            <a:pPr marL="69850" indent="0" eaLnBrk="1" hangingPunct="1">
              <a:spcBef>
                <a:spcPts val="0"/>
              </a:spcBef>
              <a:buSzPct val="100000"/>
              <a:buNone/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Continuous Emissions Monitoring System (CEMS) </a:t>
            </a:r>
          </a:p>
          <a:p>
            <a:pPr marL="69850" indent="0" eaLnBrk="1" hangingPunct="1">
              <a:buSzPct val="100000"/>
              <a:buNone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    certification is complete.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Heat Rate Performance Test:</a:t>
            </a:r>
          </a:p>
          <a:p>
            <a:pPr indent="0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  Tested Capacity – 102.5 MW</a:t>
            </a:r>
          </a:p>
          <a:p>
            <a:pPr indent="0"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  Tested Heat Rate – 3% below Guarantee</a:t>
            </a:r>
          </a:p>
          <a:p>
            <a:pPr eaLnBrk="1" hangingPunct="1">
              <a:spcBef>
                <a:spcPts val="12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Tahoma" pitchFamily="34" charset="0"/>
                <a:cs typeface="Tahoma" pitchFamily="34" charset="0"/>
              </a:rPr>
              <a:t>Emission Testing – All Passed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31666" y="33867"/>
            <a:ext cx="3886200" cy="4365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Performance Tests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484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94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1999" y="304800"/>
            <a:ext cx="3657600" cy="19812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Thank you for your interest.</a:t>
            </a: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www.gainesvillebiomass.com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908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46" y="3276600"/>
            <a:ext cx="2931107" cy="2468880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112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39700"/>
            <a:ext cx="31242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Overall Layout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0313"/>
          <a:stretch>
            <a:fillRect/>
          </a:stretch>
        </p:blipFill>
        <p:spPr bwMode="auto">
          <a:xfrm>
            <a:off x="685800" y="1447800"/>
            <a:ext cx="7839517" cy="4343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104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5879"/>
            <a:ext cx="32766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7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History &amp; Schedule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077200" cy="4876800"/>
          </a:xfrm>
        </p:spPr>
        <p:txBody>
          <a:bodyPr rtlCol="0">
            <a:normAutofit/>
          </a:bodyPr>
          <a:lstStyle/>
          <a:p>
            <a:pPr marL="228600" lvl="1" indent="0" defTabSz="22860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						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684562"/>
              </p:ext>
            </p:extLst>
          </p:nvPr>
        </p:nvGraphicFramePr>
        <p:xfrm>
          <a:off x="914400" y="1676400"/>
          <a:ext cx="7345680" cy="402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1200"/>
                <a:gridCol w="5364480"/>
              </a:tblGrid>
              <a:tr h="349250">
                <a:tc>
                  <a:txBody>
                    <a:bodyPr/>
                    <a:lstStyle/>
                    <a:p>
                      <a:pPr algn="ctr"/>
                      <a:r>
                        <a:rPr lang="en-US" sz="1800" cap="small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Date</a:t>
                      </a:r>
                      <a:endParaRPr lang="en-US" sz="1800" cap="small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small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Description</a:t>
                      </a:r>
                      <a:endParaRPr lang="en-US" sz="1800" cap="small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December 2006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Submitted letter of interest to GRU in response to RFI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December 2007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Submitted proposal to GRU in response to RFP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January 2008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Invited by Gainesville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City Commission to submit final proposal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34925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April 2008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Submitted final proposal to GRU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5720" marR="45720" anchor="ctr"/>
                </a:tc>
              </a:tr>
              <a:tr h="349250"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May 2008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Awarded right to solely negotiate power purchase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agreement (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PPA) with GRU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5720" marR="45720" anchor="ctr"/>
                </a:tc>
              </a:tr>
              <a:tr h="349250"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April 2009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Executed 30-year PPA with GRU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5720" marR="45720" anchor="ctr"/>
                </a:tc>
              </a:tr>
              <a:tr h="349250"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September 2009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lvl="1" indent="0" algn="l" defTabSz="228600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100000"/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Executed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long-term lease with City of Gainesville for 131-acre parcel adjacent to coal plant</a:t>
                      </a:r>
                      <a:endParaRPr lang="en-US" sz="18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893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352800" cy="496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Development Timeline</a:t>
            </a:r>
            <a:endParaRPr 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2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263" y="622515"/>
            <a:ext cx="332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9600" y="1359321"/>
            <a:ext cx="79248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defTabSz="228600">
              <a:spcBef>
                <a:spcPts val="12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2009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	              Initiated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preliminary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 &amp; permitting</a:t>
            </a:r>
            <a:endParaRPr lang="en-US" sz="2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lvl="1" defTabSz="228600">
              <a:spcBef>
                <a:spcPts val="6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December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2010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	     Final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permit approval from FDEP</a:t>
            </a:r>
          </a:p>
          <a:p>
            <a:pPr marL="228600" lvl="1" defTabSz="228600">
              <a:spcBef>
                <a:spcPts val="6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March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          	  Construction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start date with LNTP</a:t>
            </a:r>
          </a:p>
          <a:p>
            <a:pPr marL="228600" lvl="1" defTabSz="228600">
              <a:spcBef>
                <a:spcPts val="600"/>
              </a:spcBef>
              <a:buClr>
                <a:schemeClr val="accent1"/>
              </a:buClr>
            </a:pP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June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30, 2011 	        Financial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losing and FNTP</a:t>
            </a:r>
            <a:endParaRPr lang="en-US" sz="2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lvl="1" defTabSz="228600">
              <a:spcBef>
                <a:spcPts val="6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October 16,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 </a:t>
            </a: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Achieved Substantial </a:t>
            </a:r>
            <a:r>
              <a:rPr lang="en-US" sz="20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Completion</a:t>
            </a:r>
          </a:p>
          <a:p>
            <a:pPr marL="228600" lvl="1" defTabSz="228600">
              <a:spcBef>
                <a:spcPts val="6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December 17, 2013       	Began Commercial Operation</a:t>
            </a:r>
            <a:endParaRPr lang="en-US" sz="2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866568" y="1469390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866568" y="1855463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896803" y="2200745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2906484" y="2556712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049203" y="2971800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276600" y="3354237"/>
            <a:ext cx="304800" cy="18288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 b="7990"/>
          <a:stretch/>
        </p:blipFill>
        <p:spPr>
          <a:xfrm>
            <a:off x="1559863" y="3886199"/>
            <a:ext cx="6024274" cy="2286000"/>
          </a:xfrm>
          <a:prstGeom prst="rect">
            <a:avLst/>
          </a:prstGeom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485904"/>
              </p:ext>
            </p:extLst>
          </p:nvPr>
        </p:nvGraphicFramePr>
        <p:xfrm>
          <a:off x="1447800" y="1447800"/>
          <a:ext cx="6126480" cy="435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91840"/>
                <a:gridCol w="283464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Milestone</a:t>
                      </a:r>
                      <a:endParaRPr lang="en-US" sz="1600" cap="small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cap="small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Completion</a:t>
                      </a:r>
                      <a:r>
                        <a:rPr lang="en-US" sz="1600" cap="small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Date</a:t>
                      </a:r>
                      <a:endParaRPr lang="en-US" sz="1600" cap="small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Boiler Hydro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February 21,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First Fuel Delivery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April 3,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Start of Sustained Wood Delivery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June 10,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Chemical Clean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June 18,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First Fire – Natural Gas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July 7,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First Fire – Biomass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July 8,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Steam Blows &amp; Restoration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July 22,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First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Sync to Grid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August 16,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Full Load Operation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August 20,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Substantial Completion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October 16,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Performance Tests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November 23,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Commercial Operation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December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17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2013</a:t>
                      </a:r>
                      <a:endParaRPr lang="en-US" sz="1600" dirty="0">
                        <a:solidFill>
                          <a:schemeClr val="tx2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Milestones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838200" y="1301750"/>
            <a:ext cx="8153400" cy="5410200"/>
          </a:xfrm>
        </p:spPr>
        <p:txBody>
          <a:bodyPr/>
          <a:lstStyle/>
          <a:p>
            <a:pPr marL="0" indent="0" defTabSz="228600" eaLnBrk="1" hangingPunct="1">
              <a:spcBef>
                <a:spcPts val="12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Fagen, Inc.													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EPC Contractor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Zachry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						Engineering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Metso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						BFB Boiler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>
                <a:latin typeface="Tahoma" pitchFamily="34" charset="0"/>
                <a:cs typeface="Tahoma" pitchFamily="34" charset="0"/>
              </a:rPr>
              <a:t>Metso </a:t>
            </a: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Automation									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DCS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Clyde Bergemann										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Bag House &amp; DSI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Siemens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					Steam Turbine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Wolf Material Handling</a:t>
            </a:r>
            <a:r>
              <a:rPr lang="en-US" sz="1800" dirty="0">
                <a:latin typeface="Tahoma" pitchFamily="34" charset="0"/>
                <a:cs typeface="Tahoma" pitchFamily="34" charset="0"/>
              </a:rPr>
              <a:t>	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   		Wood yard design &amp; Supply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Aquatech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						Water Treatment (demin &amp; ZLD)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Trace Environmental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CEMS</a:t>
            </a:r>
          </a:p>
          <a:p>
            <a:pPr marL="0" indent="0" defTabSz="228600" eaLnBrk="1" hangingPunct="1">
              <a:spcBef>
                <a:spcPts val="1400"/>
              </a:spcBef>
              <a:buSzPct val="100000"/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Flowserve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														Major pumps</a:t>
            </a:r>
          </a:p>
          <a:p>
            <a:pPr marL="69850" indent="0" eaLnBrk="1" hangingPunct="1">
              <a:spcBef>
                <a:spcPts val="1400"/>
              </a:spcBef>
              <a:buSzPct val="100000"/>
              <a:buNone/>
            </a:pPr>
            <a:endParaRPr lang="en-US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5400" y="120650"/>
            <a:ext cx="33528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Key Partners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6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02" y="1301676"/>
            <a:ext cx="1095865" cy="557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5" y="1741498"/>
            <a:ext cx="1135386" cy="378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47" y="2145360"/>
            <a:ext cx="1905081" cy="649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64" y="2910632"/>
            <a:ext cx="1439637" cy="610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14" y="3215639"/>
            <a:ext cx="1688950" cy="975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53" y="3934940"/>
            <a:ext cx="1184275" cy="512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2" y="4332296"/>
            <a:ext cx="942842" cy="620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25" y="5439833"/>
            <a:ext cx="998219" cy="38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042988" y="1600200"/>
            <a:ext cx="6777037" cy="4232275"/>
          </a:xfrm>
        </p:spPr>
        <p:txBody>
          <a:bodyPr/>
          <a:lstStyle/>
          <a:p>
            <a:pPr marL="457200" indent="-228600" eaLnBrk="1" hangingPunct="1"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102.5 MW Net (116.1 MW Gross)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Availability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 Days Fuel Supply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Low Heat 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ate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Utility Quality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Zero Liquid Discharge Site</a:t>
            </a:r>
          </a:p>
          <a:p>
            <a:pPr marL="457200" indent="-228600" eaLnBrk="1" hangingPunct="1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138-kV Interconnect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24400" y="131763"/>
            <a:ext cx="3276600" cy="381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	     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Design Concepts</a:t>
            </a:r>
            <a:endParaRPr lang="en-US" sz="2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4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533400"/>
            <a:ext cx="315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4071</TotalTime>
  <Words>955</Words>
  <Application>Microsoft Office PowerPoint</Application>
  <PresentationFormat>On-screen Show (4:3)</PresentationFormat>
  <Paragraphs>251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Century Gothic</vt:lpstr>
      <vt:lpstr>Tahoma</vt:lpstr>
      <vt:lpstr>Wingdings</vt:lpstr>
      <vt:lpstr>Wingdings 2</vt:lpstr>
      <vt:lpstr>Austin</vt:lpstr>
      <vt:lpstr>The Development and Construction of a 100 MW Biomass Power Plant Gainesville, Florida</vt:lpstr>
      <vt:lpstr>         Ownership Structure</vt:lpstr>
      <vt:lpstr>       Project Description</vt:lpstr>
      <vt:lpstr>       Overall Layout</vt:lpstr>
      <vt:lpstr>       History &amp; Schedule</vt:lpstr>
      <vt:lpstr>Development Timeline</vt:lpstr>
      <vt:lpstr>         Milestones</vt:lpstr>
      <vt:lpstr>        Key Partners</vt:lpstr>
      <vt:lpstr>        Design Concepts</vt:lpstr>
      <vt:lpstr>         Cycle Design</vt:lpstr>
      <vt:lpstr>         Heat Balance</vt:lpstr>
      <vt:lpstr>         Metso Boiler</vt:lpstr>
      <vt:lpstr>       Project Description</vt:lpstr>
      <vt:lpstr>       Project Description</vt:lpstr>
      <vt:lpstr>PowerPoint Presentation</vt:lpstr>
      <vt:lpstr>         Siemens Steam Turbine</vt:lpstr>
      <vt:lpstr>         Plant Control</vt:lpstr>
      <vt:lpstr>         Control &amp; DCS Rooms</vt:lpstr>
      <vt:lpstr>Aerial View</vt:lpstr>
      <vt:lpstr> View from West</vt:lpstr>
      <vt:lpstr>         View from SE</vt:lpstr>
      <vt:lpstr>         View of Wood Yard</vt:lpstr>
      <vt:lpstr>PowerPoint Presentation</vt:lpstr>
      <vt:lpstr>PowerPoint Presentation</vt:lpstr>
      <vt:lpstr>         Stacker Reclaimer</vt:lpstr>
      <vt:lpstr>         Wagner at Work</vt:lpstr>
      <vt:lpstr>         Wagner at Work</vt:lpstr>
      <vt:lpstr>PowerPoint Presentation</vt:lpstr>
      <vt:lpstr>O &amp; M</vt:lpstr>
      <vt:lpstr>         Fuel Procurement</vt:lpstr>
      <vt:lpstr>         Construction Challenges</vt:lpstr>
      <vt:lpstr>PowerPoint Presentation</vt:lpstr>
      <vt:lpstr>PowerPoint Presentation</vt:lpstr>
      <vt:lpstr>         Emissions Challenges</vt:lpstr>
      <vt:lpstr>         View of Baghouse</vt:lpstr>
      <vt:lpstr>         Zero Discharge Site</vt:lpstr>
      <vt:lpstr>         Zero Discharge System</vt:lpstr>
      <vt:lpstr>         Performance Tests</vt:lpstr>
      <vt:lpstr>Thank you for your interest.  www.gainesvillebiomass.com </vt:lpstr>
    </vt:vector>
  </TitlesOfParts>
  <Company>Trigeminal Neuralgia Association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Me the Money!</dc:title>
  <dc:creator>Karin Hyler</dc:creator>
  <cp:lastModifiedBy>Leonard Fagan</cp:lastModifiedBy>
  <cp:revision>229</cp:revision>
  <cp:lastPrinted>2013-12-11T18:29:56Z</cp:lastPrinted>
  <dcterms:created xsi:type="dcterms:W3CDTF">2005-06-22T17:33:48Z</dcterms:created>
  <dcterms:modified xsi:type="dcterms:W3CDTF">2017-07-20T17:26:43Z</dcterms:modified>
</cp:coreProperties>
</file>